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2" r:id="rId2"/>
    <p:sldMasterId id="2147483715" r:id="rId3"/>
    <p:sldMasterId id="2147483750" r:id="rId4"/>
  </p:sldMasterIdLst>
  <p:notesMasterIdLst>
    <p:notesMasterId r:id="rId60"/>
  </p:notesMasterIdLst>
  <p:handoutMasterIdLst>
    <p:handoutMasterId r:id="rId61"/>
  </p:handoutMasterIdLst>
  <p:sldIdLst>
    <p:sldId id="407" r:id="rId5"/>
    <p:sldId id="486" r:id="rId6"/>
    <p:sldId id="956" r:id="rId7"/>
    <p:sldId id="12147" r:id="rId8"/>
    <p:sldId id="495" r:id="rId9"/>
    <p:sldId id="490" r:id="rId10"/>
    <p:sldId id="491" r:id="rId11"/>
    <p:sldId id="405" r:id="rId12"/>
    <p:sldId id="12148" r:id="rId13"/>
    <p:sldId id="350" r:id="rId14"/>
    <p:sldId id="262" r:id="rId15"/>
    <p:sldId id="386" r:id="rId16"/>
    <p:sldId id="267" r:id="rId17"/>
    <p:sldId id="268" r:id="rId18"/>
    <p:sldId id="269" r:id="rId19"/>
    <p:sldId id="271" r:id="rId20"/>
    <p:sldId id="272" r:id="rId21"/>
    <p:sldId id="410" r:id="rId22"/>
    <p:sldId id="12149" r:id="rId23"/>
    <p:sldId id="401" r:id="rId24"/>
    <p:sldId id="339" r:id="rId25"/>
    <p:sldId id="608" r:id="rId26"/>
    <p:sldId id="257" r:id="rId27"/>
    <p:sldId id="333" r:id="rId28"/>
    <p:sldId id="356" r:id="rId29"/>
    <p:sldId id="357" r:id="rId30"/>
    <p:sldId id="358" r:id="rId31"/>
    <p:sldId id="370" r:id="rId32"/>
    <p:sldId id="437" r:id="rId33"/>
    <p:sldId id="700" r:id="rId34"/>
    <p:sldId id="701" r:id="rId35"/>
    <p:sldId id="702" r:id="rId36"/>
    <p:sldId id="704" r:id="rId37"/>
    <p:sldId id="706" r:id="rId38"/>
    <p:sldId id="334" r:id="rId39"/>
    <p:sldId id="354" r:id="rId40"/>
    <p:sldId id="336" r:id="rId41"/>
    <p:sldId id="337" r:id="rId42"/>
    <p:sldId id="343" r:id="rId43"/>
    <p:sldId id="425" r:id="rId44"/>
    <p:sldId id="424" r:id="rId45"/>
    <p:sldId id="378" r:id="rId46"/>
    <p:sldId id="345" r:id="rId47"/>
    <p:sldId id="346" r:id="rId48"/>
    <p:sldId id="478" r:id="rId49"/>
    <p:sldId id="744" r:id="rId50"/>
    <p:sldId id="745" r:id="rId51"/>
    <p:sldId id="472" r:id="rId52"/>
    <p:sldId id="475" r:id="rId53"/>
    <p:sldId id="465" r:id="rId54"/>
    <p:sldId id="439" r:id="rId55"/>
    <p:sldId id="445" r:id="rId56"/>
    <p:sldId id="443" r:id="rId57"/>
    <p:sldId id="438" r:id="rId58"/>
    <p:sldId id="12060" r:id="rId59"/>
  </p:sldIdLst>
  <p:sldSz cx="9144000" cy="6858000" type="screen4x3"/>
  <p:notesSz cx="6888163" cy="10018713"/>
  <p:custDataLst>
    <p:tags r:id="rId6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C143"/>
    <a:srgbClr val="1E6942"/>
    <a:srgbClr val="009900"/>
    <a:srgbClr val="7BC11B"/>
    <a:srgbClr val="C71C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9" autoAdjust="0"/>
    <p:restoredTop sz="94003" autoAdjust="0"/>
  </p:normalViewPr>
  <p:slideViewPr>
    <p:cSldViewPr snapToGrid="0">
      <p:cViewPr varScale="1">
        <p:scale>
          <a:sx n="82" d="100"/>
          <a:sy n="82" d="100"/>
        </p:scale>
        <p:origin x="1277" y="67"/>
      </p:cViewPr>
      <p:guideLst>
        <p:guide orient="horz" pos="2160"/>
        <p:guide pos="2880"/>
      </p:guideLst>
    </p:cSldViewPr>
  </p:slideViewPr>
  <p:outlineViewPr>
    <p:cViewPr>
      <p:scale>
        <a:sx n="33" d="100"/>
        <a:sy n="33" d="100"/>
      </p:scale>
      <p:origin x="0" y="-4160"/>
    </p:cViewPr>
  </p:outlineViewPr>
  <p:notesTextViewPr>
    <p:cViewPr>
      <p:scale>
        <a:sx n="1" d="1"/>
        <a:sy n="1" d="1"/>
      </p:scale>
      <p:origin x="0" y="0"/>
    </p:cViewPr>
  </p:notesTextViewPr>
  <p:sorterViewPr>
    <p:cViewPr>
      <p:scale>
        <a:sx n="100" d="100"/>
        <a:sy n="100" d="100"/>
      </p:scale>
      <p:origin x="0" y="-11765"/>
    </p:cViewPr>
  </p:sorterViewPr>
  <p:notesViewPr>
    <p:cSldViewPr snapToGrid="0">
      <p:cViewPr varScale="1">
        <p:scale>
          <a:sx n="61" d="100"/>
          <a:sy n="61" d="100"/>
        </p:scale>
        <p:origin x="3283"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_rels/data2.xml.rels><?xml version="1.0" encoding="UTF-8" standalone="yes"?>
<Relationships xmlns="http://schemas.openxmlformats.org/package/2006/relationships"><Relationship Id="rId1" Type="http://schemas.openxmlformats.org/officeDocument/2006/relationships/image" Target="../media/image85.jpeg"/></Relationships>
</file>

<file path=ppt/diagrams/_rels/data3.xml.rels><?xml version="1.0" encoding="UTF-8" standalone="yes"?>
<Relationships xmlns="http://schemas.openxmlformats.org/package/2006/relationships"><Relationship Id="rId1" Type="http://schemas.openxmlformats.org/officeDocument/2006/relationships/image" Target="../media/image86.jpeg"/></Relationships>
</file>

<file path=ppt/diagrams/_rels/data4.xml.rels><?xml version="1.0" encoding="UTF-8" standalone="yes"?>
<Relationships xmlns="http://schemas.openxmlformats.org/package/2006/relationships"><Relationship Id="rId1" Type="http://schemas.openxmlformats.org/officeDocument/2006/relationships/image" Target="../media/image87.jpeg"/></Relationships>
</file>

<file path=ppt/diagrams/_rels/data5.xml.rels><?xml version="1.0" encoding="UTF-8" standalone="yes"?>
<Relationships xmlns="http://schemas.openxmlformats.org/package/2006/relationships"><Relationship Id="rId1" Type="http://schemas.openxmlformats.org/officeDocument/2006/relationships/image" Target="../media/image88.jpeg"/></Relationships>
</file>

<file path=ppt/diagrams/_rels/data6.xml.rels><?xml version="1.0" encoding="UTF-8" standalone="yes"?>
<Relationships xmlns="http://schemas.openxmlformats.org/package/2006/relationships"><Relationship Id="rId1" Type="http://schemas.openxmlformats.org/officeDocument/2006/relationships/image" Target="../media/image89.jpeg"/></Relationships>
</file>

<file path=ppt/diagrams/_rels/data7.xml.rels><?xml version="1.0" encoding="UTF-8" standalone="yes"?>
<Relationships xmlns="http://schemas.openxmlformats.org/package/2006/relationships"><Relationship Id="rId1" Type="http://schemas.openxmlformats.org/officeDocument/2006/relationships/image" Target="../media/image90.jpeg"/></Relationships>
</file>

<file path=ppt/diagrams/_rels/data8.xml.rels><?xml version="1.0" encoding="UTF-8" standalone="yes"?>
<Relationships xmlns="http://schemas.openxmlformats.org/package/2006/relationships"><Relationship Id="rId1" Type="http://schemas.openxmlformats.org/officeDocument/2006/relationships/image" Target="../media/image91.jpeg"/></Relationships>
</file>

<file path=ppt/diagrams/_rels/data9.xml.rels><?xml version="1.0" encoding="UTF-8" standalone="yes"?>
<Relationships xmlns="http://schemas.openxmlformats.org/package/2006/relationships"><Relationship Id="rId1" Type="http://schemas.openxmlformats.org/officeDocument/2006/relationships/image" Target="../media/image92.jpeg"/></Relationships>
</file>

<file path=ppt/diagrams/_rels/data10.xml.rels><?xml version="1.0" encoding="UTF-8" standalone="yes"?>
<Relationships xmlns="http://schemas.openxmlformats.org/package/2006/relationships"><Relationship Id="rId1" Type="http://schemas.openxmlformats.org/officeDocument/2006/relationships/image" Target="../media/image93.jpeg"/></Relationships>
</file>

<file path=ppt/diagrams/_rels/data11.xml.rels><?xml version="1.0" encoding="UTF-8" standalone="yes"?>
<Relationships xmlns="http://schemas.openxmlformats.org/package/2006/relationships"><Relationship Id="rId1" Type="http://schemas.openxmlformats.org/officeDocument/2006/relationships/image" Target="../media/image94.jpeg"/></Relationships>
</file>

<file path=ppt/diagrams/_rels/data12.xml.rels><?xml version="1.0" encoding="UTF-8" standalone="yes"?>
<Relationships xmlns="http://schemas.openxmlformats.org/package/2006/relationships"><Relationship Id="rId1" Type="http://schemas.openxmlformats.org/officeDocument/2006/relationships/image" Target="../media/image95.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85.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86.jpeg"/></Relationships>
</file>

<file path=ppt/diagrams/_rels/drawing4.xml.rels><?xml version="1.0" encoding="UTF-8" standalone="yes"?>
<Relationships xmlns="http://schemas.openxmlformats.org/package/2006/relationships"><Relationship Id="rId1" Type="http://schemas.openxmlformats.org/officeDocument/2006/relationships/image" Target="../media/image87.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88.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89.jpeg"/></Relationships>
</file>

<file path=ppt/diagrams/_rels/drawing7.xml.rels><?xml version="1.0" encoding="UTF-8" standalone="yes"?>
<Relationships xmlns="http://schemas.openxmlformats.org/package/2006/relationships"><Relationship Id="rId1" Type="http://schemas.openxmlformats.org/officeDocument/2006/relationships/image" Target="../media/image90.jpeg"/></Relationships>
</file>

<file path=ppt/diagrams/_rels/drawing8.xml.rels><?xml version="1.0" encoding="UTF-8" standalone="yes"?>
<Relationships xmlns="http://schemas.openxmlformats.org/package/2006/relationships"><Relationship Id="rId1" Type="http://schemas.openxmlformats.org/officeDocument/2006/relationships/image" Target="../media/image91.jpeg"/></Relationships>
</file>

<file path=ppt/diagrams/_rels/drawing9.xml.rels><?xml version="1.0" encoding="UTF-8" standalone="yes"?>
<Relationships xmlns="http://schemas.openxmlformats.org/package/2006/relationships"><Relationship Id="rId1" Type="http://schemas.openxmlformats.org/officeDocument/2006/relationships/image" Target="../media/image92.jpeg"/></Relationships>
</file>

<file path=ppt/diagrams/_rels/drawing10.xml.rels><?xml version="1.0" encoding="UTF-8" standalone="yes"?>
<Relationships xmlns="http://schemas.openxmlformats.org/package/2006/relationships"><Relationship Id="rId1" Type="http://schemas.openxmlformats.org/officeDocument/2006/relationships/image" Target="../media/image93.jpeg"/></Relationships>
</file>

<file path=ppt/diagrams/_rels/drawing11.xml.rels><?xml version="1.0" encoding="UTF-8" standalone="yes"?>
<Relationships xmlns="http://schemas.openxmlformats.org/package/2006/relationships"><Relationship Id="rId1" Type="http://schemas.openxmlformats.org/officeDocument/2006/relationships/image" Target="../media/image94.jpeg"/></Relationships>
</file>

<file path=ppt/diagrams/_rels/drawing12.xml.rels><?xml version="1.0" encoding="UTF-8" standalone="yes"?>
<Relationships xmlns="http://schemas.openxmlformats.org/package/2006/relationships"><Relationship Id="rId1" Type="http://schemas.openxmlformats.org/officeDocument/2006/relationships/image" Target="../media/image95.jpeg"/></Relationships>
</file>

<file path=ppt/diagrams/colors1.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3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3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D06D09-0D1A-1B41-B76C-6A4B8AC59156}" type="doc">
      <dgm:prSet loTypeId="urn:microsoft.com/office/officeart/2005/8/layout/radial4" loCatId="" qsTypeId="urn:microsoft.com/office/officeart/2005/8/quickstyle/simple1#18" qsCatId="simple" csTypeId="urn:microsoft.com/office/officeart/2005/8/colors/accent1_2#14" csCatId="accent1" phldr="1"/>
      <dgm:spPr/>
      <dgm:t>
        <a:bodyPr/>
        <a:lstStyle/>
        <a:p>
          <a:endParaRPr lang="it-IT"/>
        </a:p>
      </dgm:t>
    </dgm:pt>
    <dgm:pt modelId="{10085A52-49B5-594D-9D80-31139F343BAE}">
      <dgm:prSet phldrT="[Testo]"/>
      <dgm:spPr/>
      <dgm:t>
        <a:bodyPr/>
        <a:lstStyle/>
        <a:p>
          <a:r>
            <a:rPr lang="it-IT" dirty="0"/>
            <a:t>Certificazione forestale</a:t>
          </a:r>
        </a:p>
      </dgm:t>
    </dgm:pt>
    <dgm:pt modelId="{4F63A857-CFD1-AC4C-85C1-F3FC5BFFA052}" type="parTrans" cxnId="{914AA217-EF28-9E4A-AE8F-8D27F37C12E6}">
      <dgm:prSet/>
      <dgm:spPr/>
      <dgm:t>
        <a:bodyPr/>
        <a:lstStyle/>
        <a:p>
          <a:endParaRPr lang="it-IT"/>
        </a:p>
      </dgm:t>
    </dgm:pt>
    <dgm:pt modelId="{3F14F477-80AD-1246-9212-0E6A4825E0FE}" type="sibTrans" cxnId="{914AA217-EF28-9E4A-AE8F-8D27F37C12E6}">
      <dgm:prSet/>
      <dgm:spPr/>
      <dgm:t>
        <a:bodyPr/>
        <a:lstStyle/>
        <a:p>
          <a:endParaRPr lang="it-IT"/>
        </a:p>
      </dgm:t>
    </dgm:pt>
    <dgm:pt modelId="{73BE1AB0-781B-494A-AB26-7F84EF7DD8F0}">
      <dgm:prSet phldrT="[Testo]"/>
      <dgm:spPr/>
      <dgm:t>
        <a:bodyPr/>
        <a:lstStyle/>
        <a:p>
          <a:r>
            <a:rPr lang="it-IT" dirty="0"/>
            <a:t>Contrasto all'illegalità</a:t>
          </a:r>
        </a:p>
      </dgm:t>
    </dgm:pt>
    <dgm:pt modelId="{33480FBA-FA9F-694B-A2EE-C624C7BB0BF3}" type="parTrans" cxnId="{67636708-E616-3E49-9A6F-66441A34A380}">
      <dgm:prSet/>
      <dgm:spPr/>
      <dgm:t>
        <a:bodyPr/>
        <a:lstStyle/>
        <a:p>
          <a:endParaRPr lang="it-IT"/>
        </a:p>
      </dgm:t>
    </dgm:pt>
    <dgm:pt modelId="{AF534907-9A41-7B49-8F8A-4FFA53F27D88}" type="sibTrans" cxnId="{67636708-E616-3E49-9A6F-66441A34A380}">
      <dgm:prSet/>
      <dgm:spPr/>
      <dgm:t>
        <a:bodyPr/>
        <a:lstStyle/>
        <a:p>
          <a:endParaRPr lang="it-IT"/>
        </a:p>
      </dgm:t>
    </dgm:pt>
    <dgm:pt modelId="{EEE271A9-DE53-CE42-B63D-204ED486CED9}">
      <dgm:prSet phldrT="[Testo]"/>
      <dgm:spPr/>
      <dgm:t>
        <a:bodyPr/>
        <a:lstStyle/>
        <a:p>
          <a:r>
            <a:rPr lang="it-IT" dirty="0"/>
            <a:t>Promozione delle filiere forestali locali</a:t>
          </a:r>
        </a:p>
      </dgm:t>
    </dgm:pt>
    <dgm:pt modelId="{60DAC029-1002-6D4A-8100-8C4080E830CB}" type="parTrans" cxnId="{EA6BA641-FD94-AC45-BB23-EF03B4388DF1}">
      <dgm:prSet/>
      <dgm:spPr/>
      <dgm:t>
        <a:bodyPr/>
        <a:lstStyle/>
        <a:p>
          <a:endParaRPr lang="it-IT"/>
        </a:p>
      </dgm:t>
    </dgm:pt>
    <dgm:pt modelId="{62DDAA4D-845F-B945-A28D-9BD3BBFAEE47}" type="sibTrans" cxnId="{EA6BA641-FD94-AC45-BB23-EF03B4388DF1}">
      <dgm:prSet/>
      <dgm:spPr/>
      <dgm:t>
        <a:bodyPr/>
        <a:lstStyle/>
        <a:p>
          <a:endParaRPr lang="it-IT"/>
        </a:p>
      </dgm:t>
    </dgm:pt>
    <dgm:pt modelId="{EC5EF320-1F69-5747-B8E4-D7D40034E8C4}" type="pres">
      <dgm:prSet presAssocID="{4FD06D09-0D1A-1B41-B76C-6A4B8AC59156}" presName="cycle" presStyleCnt="0">
        <dgm:presLayoutVars>
          <dgm:chMax val="1"/>
          <dgm:dir/>
          <dgm:animLvl val="ctr"/>
          <dgm:resizeHandles val="exact"/>
        </dgm:presLayoutVars>
      </dgm:prSet>
      <dgm:spPr/>
    </dgm:pt>
    <dgm:pt modelId="{5B7855AD-8E47-6944-9DE8-D48BB5B1A638}" type="pres">
      <dgm:prSet presAssocID="{10085A52-49B5-594D-9D80-31139F343BAE}" presName="centerShape" presStyleLbl="node0" presStyleIdx="0" presStyleCnt="1"/>
      <dgm:spPr/>
    </dgm:pt>
    <dgm:pt modelId="{5F268BD7-98BA-EB4D-A156-034F553D27CD}" type="pres">
      <dgm:prSet presAssocID="{33480FBA-FA9F-694B-A2EE-C624C7BB0BF3}" presName="parTrans" presStyleLbl="bgSibTrans2D1" presStyleIdx="0" presStyleCnt="2"/>
      <dgm:spPr/>
    </dgm:pt>
    <dgm:pt modelId="{8A0C6E9D-FD5A-D446-8AFD-E70CA3253116}" type="pres">
      <dgm:prSet presAssocID="{73BE1AB0-781B-494A-AB26-7F84EF7DD8F0}" presName="node" presStyleLbl="node1" presStyleIdx="0" presStyleCnt="2">
        <dgm:presLayoutVars>
          <dgm:bulletEnabled val="1"/>
        </dgm:presLayoutVars>
      </dgm:prSet>
      <dgm:spPr/>
    </dgm:pt>
    <dgm:pt modelId="{B8E13B81-0DF4-0A47-8C12-4322877BE129}" type="pres">
      <dgm:prSet presAssocID="{60DAC029-1002-6D4A-8100-8C4080E830CB}" presName="parTrans" presStyleLbl="bgSibTrans2D1" presStyleIdx="1" presStyleCnt="2"/>
      <dgm:spPr/>
    </dgm:pt>
    <dgm:pt modelId="{C233E273-18CB-EF45-8A40-0DAEB0EDD8FE}" type="pres">
      <dgm:prSet presAssocID="{EEE271A9-DE53-CE42-B63D-204ED486CED9}" presName="node" presStyleLbl="node1" presStyleIdx="1" presStyleCnt="2">
        <dgm:presLayoutVars>
          <dgm:bulletEnabled val="1"/>
        </dgm:presLayoutVars>
      </dgm:prSet>
      <dgm:spPr/>
    </dgm:pt>
  </dgm:ptLst>
  <dgm:cxnLst>
    <dgm:cxn modelId="{67636708-E616-3E49-9A6F-66441A34A380}" srcId="{10085A52-49B5-594D-9D80-31139F343BAE}" destId="{73BE1AB0-781B-494A-AB26-7F84EF7DD8F0}" srcOrd="0" destOrd="0" parTransId="{33480FBA-FA9F-694B-A2EE-C624C7BB0BF3}" sibTransId="{AF534907-9A41-7B49-8F8A-4FFA53F27D88}"/>
    <dgm:cxn modelId="{914AA217-EF28-9E4A-AE8F-8D27F37C12E6}" srcId="{4FD06D09-0D1A-1B41-B76C-6A4B8AC59156}" destId="{10085A52-49B5-594D-9D80-31139F343BAE}" srcOrd="0" destOrd="0" parTransId="{4F63A857-CFD1-AC4C-85C1-F3FC5BFFA052}" sibTransId="{3F14F477-80AD-1246-9212-0E6A4825E0FE}"/>
    <dgm:cxn modelId="{EA6BA641-FD94-AC45-BB23-EF03B4388DF1}" srcId="{10085A52-49B5-594D-9D80-31139F343BAE}" destId="{EEE271A9-DE53-CE42-B63D-204ED486CED9}" srcOrd="1" destOrd="0" parTransId="{60DAC029-1002-6D4A-8100-8C4080E830CB}" sibTransId="{62DDAA4D-845F-B945-A28D-9BD3BBFAEE47}"/>
    <dgm:cxn modelId="{95EAE061-A496-48EC-AF2D-D58E2272FB23}" type="presOf" srcId="{33480FBA-FA9F-694B-A2EE-C624C7BB0BF3}" destId="{5F268BD7-98BA-EB4D-A156-034F553D27CD}" srcOrd="0" destOrd="0" presId="urn:microsoft.com/office/officeart/2005/8/layout/radial4"/>
    <dgm:cxn modelId="{612CC682-ECD9-437A-840C-5B6A95742403}" type="presOf" srcId="{4FD06D09-0D1A-1B41-B76C-6A4B8AC59156}" destId="{EC5EF320-1F69-5747-B8E4-D7D40034E8C4}" srcOrd="0" destOrd="0" presId="urn:microsoft.com/office/officeart/2005/8/layout/radial4"/>
    <dgm:cxn modelId="{2AA6C5BE-C2F1-4AED-B00C-C9A86049D084}" type="presOf" srcId="{60DAC029-1002-6D4A-8100-8C4080E830CB}" destId="{B8E13B81-0DF4-0A47-8C12-4322877BE129}" srcOrd="0" destOrd="0" presId="urn:microsoft.com/office/officeart/2005/8/layout/radial4"/>
    <dgm:cxn modelId="{CE68DDCA-7271-4802-A1D5-83B8AD110216}" type="presOf" srcId="{EEE271A9-DE53-CE42-B63D-204ED486CED9}" destId="{C233E273-18CB-EF45-8A40-0DAEB0EDD8FE}" srcOrd="0" destOrd="0" presId="urn:microsoft.com/office/officeart/2005/8/layout/radial4"/>
    <dgm:cxn modelId="{B39421CD-185B-4C49-9931-A2FF01568F89}" type="presOf" srcId="{73BE1AB0-781B-494A-AB26-7F84EF7DD8F0}" destId="{8A0C6E9D-FD5A-D446-8AFD-E70CA3253116}" srcOrd="0" destOrd="0" presId="urn:microsoft.com/office/officeart/2005/8/layout/radial4"/>
    <dgm:cxn modelId="{4B9DB6F7-0F7E-4867-8939-F0665DD2B4FE}" type="presOf" srcId="{10085A52-49B5-594D-9D80-31139F343BAE}" destId="{5B7855AD-8E47-6944-9DE8-D48BB5B1A638}" srcOrd="0" destOrd="0" presId="urn:microsoft.com/office/officeart/2005/8/layout/radial4"/>
    <dgm:cxn modelId="{0E3AD30F-9FBA-4EBE-B519-0A96B9C3AB50}" type="presParOf" srcId="{EC5EF320-1F69-5747-B8E4-D7D40034E8C4}" destId="{5B7855AD-8E47-6944-9DE8-D48BB5B1A638}" srcOrd="0" destOrd="0" presId="urn:microsoft.com/office/officeart/2005/8/layout/radial4"/>
    <dgm:cxn modelId="{56B0D3AC-2CBB-45C3-AF72-529B8F9AFD31}" type="presParOf" srcId="{EC5EF320-1F69-5747-B8E4-D7D40034E8C4}" destId="{5F268BD7-98BA-EB4D-A156-034F553D27CD}" srcOrd="1" destOrd="0" presId="urn:microsoft.com/office/officeart/2005/8/layout/radial4"/>
    <dgm:cxn modelId="{56ADAF84-ABEE-4AD1-9A8A-2DB4E34E4B37}" type="presParOf" srcId="{EC5EF320-1F69-5747-B8E4-D7D40034E8C4}" destId="{8A0C6E9D-FD5A-D446-8AFD-E70CA3253116}" srcOrd="2" destOrd="0" presId="urn:microsoft.com/office/officeart/2005/8/layout/radial4"/>
    <dgm:cxn modelId="{E5DFBE3B-3FBA-489A-AA33-C29BFBBDC5D4}" type="presParOf" srcId="{EC5EF320-1F69-5747-B8E4-D7D40034E8C4}" destId="{B8E13B81-0DF4-0A47-8C12-4322877BE129}" srcOrd="3" destOrd="0" presId="urn:microsoft.com/office/officeart/2005/8/layout/radial4"/>
    <dgm:cxn modelId="{EC4F27E7-2E0E-4D94-A3FD-46037665E7D9}" type="presParOf" srcId="{EC5EF320-1F69-5747-B8E4-D7D40034E8C4}" destId="{C233E273-18CB-EF45-8A40-0DAEB0EDD8FE}" srcOrd="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1A58ED-F5E5-4F7C-B19E-CFEC79B2A6D1}" type="doc">
      <dgm:prSet loTypeId="urn:microsoft.com/office/officeart/2008/layout/CircularPictureCallout" loCatId="picture" qsTypeId="urn:microsoft.com/office/officeart/2005/8/quickstyle/simple1#25" qsCatId="simple" csTypeId="urn:microsoft.com/office/officeart/2005/8/colors/accent1_2#21" csCatId="accent1" phldr="1"/>
      <dgm:spPr/>
      <dgm:t>
        <a:bodyPr/>
        <a:lstStyle/>
        <a:p>
          <a:endParaRPr lang="it-IT"/>
        </a:p>
      </dgm:t>
    </dgm:pt>
    <dgm:pt modelId="{21E4CB52-D098-4E05-94CB-990480220521}">
      <dgm:prSet phldrT="[Testo]"/>
      <dgm:spPr/>
      <dgm:t>
        <a:bodyPr/>
        <a:lstStyle/>
        <a:p>
          <a:r>
            <a:rPr lang="it-IT" dirty="0">
              <a:latin typeface="Bahnschrift Light Condensed" panose="020B0502040204020203" pitchFamily="34" charset="0"/>
            </a:rPr>
            <a:t>Bosco</a:t>
          </a:r>
        </a:p>
      </dgm:t>
    </dgm:pt>
    <dgm:pt modelId="{16A69952-7614-49C7-B053-8E70BC64621D}" type="parTrans" cxnId="{AA467C44-4A16-4247-990B-3FCC49B73383}">
      <dgm:prSet/>
      <dgm:spPr/>
      <dgm:t>
        <a:bodyPr/>
        <a:lstStyle/>
        <a:p>
          <a:endParaRPr lang="it-IT"/>
        </a:p>
      </dgm:t>
    </dgm:pt>
    <dgm:pt modelId="{84EFAA27-1B3C-4936-95AD-37CE13091A0E}" type="sibTrans" cxnId="{AA467C44-4A16-4247-990B-3FCC49B73383}">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it-IT"/>
        </a:p>
      </dgm:t>
    </dgm:pt>
    <dgm:pt modelId="{D688F5D5-EADF-4A48-B58B-D358383472B3}" type="pres">
      <dgm:prSet presAssocID="{3E1A58ED-F5E5-4F7C-B19E-CFEC79B2A6D1}" presName="Name0" presStyleCnt="0">
        <dgm:presLayoutVars>
          <dgm:chMax val="7"/>
          <dgm:chPref val="7"/>
          <dgm:dir/>
        </dgm:presLayoutVars>
      </dgm:prSet>
      <dgm:spPr/>
    </dgm:pt>
    <dgm:pt modelId="{67BB5059-892D-4D5D-93DD-E4E1BC8FFE98}" type="pres">
      <dgm:prSet presAssocID="{3E1A58ED-F5E5-4F7C-B19E-CFEC79B2A6D1}" presName="Name1" presStyleCnt="0"/>
      <dgm:spPr/>
    </dgm:pt>
    <dgm:pt modelId="{FAFE5F05-3941-43BB-97F3-E1B8B4250D78}" type="pres">
      <dgm:prSet presAssocID="{84EFAA27-1B3C-4936-95AD-37CE13091A0E}" presName="picture_1" presStyleCnt="0"/>
      <dgm:spPr/>
    </dgm:pt>
    <dgm:pt modelId="{CC248810-15F5-4D03-91C8-4B3D5A36AFE0}" type="pres">
      <dgm:prSet presAssocID="{84EFAA27-1B3C-4936-95AD-37CE13091A0E}" presName="pictureRepeatNode" presStyleLbl="alignImgPlace1" presStyleIdx="0" presStyleCnt="1" custScaleX="159511" custScaleY="154689" custLinFactNeighborX="-2556" custLinFactNeighborY="-6689"/>
      <dgm:spPr/>
    </dgm:pt>
    <dgm:pt modelId="{515E5E55-34B0-488D-A61B-3F62344410C2}" type="pres">
      <dgm:prSet presAssocID="{21E4CB52-D098-4E05-94CB-990480220521}" presName="text_1" presStyleLbl="node1" presStyleIdx="0" presStyleCnt="0" custScaleY="98308" custLinFactNeighborX="-5130" custLinFactNeighborY="-34389">
        <dgm:presLayoutVars>
          <dgm:bulletEnabled val="1"/>
        </dgm:presLayoutVars>
      </dgm:prSet>
      <dgm:spPr/>
    </dgm:pt>
  </dgm:ptLst>
  <dgm:cxnLst>
    <dgm:cxn modelId="{08CF3908-8125-498E-AF3C-2BBE6BB2EBCE}" type="presOf" srcId="{21E4CB52-D098-4E05-94CB-990480220521}" destId="{515E5E55-34B0-488D-A61B-3F62344410C2}" srcOrd="0" destOrd="0" presId="urn:microsoft.com/office/officeart/2008/layout/CircularPictureCallout"/>
    <dgm:cxn modelId="{AA467C44-4A16-4247-990B-3FCC49B73383}" srcId="{3E1A58ED-F5E5-4F7C-B19E-CFEC79B2A6D1}" destId="{21E4CB52-D098-4E05-94CB-990480220521}" srcOrd="0" destOrd="0" parTransId="{16A69952-7614-49C7-B053-8E70BC64621D}" sibTransId="{84EFAA27-1B3C-4936-95AD-37CE13091A0E}"/>
    <dgm:cxn modelId="{E640DD96-0C21-4531-84AB-0546FDE04B31}" type="presOf" srcId="{84EFAA27-1B3C-4936-95AD-37CE13091A0E}" destId="{CC248810-15F5-4D03-91C8-4B3D5A36AFE0}" srcOrd="0" destOrd="0" presId="urn:microsoft.com/office/officeart/2008/layout/CircularPictureCallout"/>
    <dgm:cxn modelId="{E9A57FB1-1DCC-453E-B9D4-7143C29F05B4}" type="presOf" srcId="{3E1A58ED-F5E5-4F7C-B19E-CFEC79B2A6D1}" destId="{D688F5D5-EADF-4A48-B58B-D358383472B3}" srcOrd="0" destOrd="0" presId="urn:microsoft.com/office/officeart/2008/layout/CircularPictureCallout"/>
    <dgm:cxn modelId="{6C99A6EA-73AA-41EC-9DD3-FF8149198C44}" type="presParOf" srcId="{D688F5D5-EADF-4A48-B58B-D358383472B3}" destId="{67BB5059-892D-4D5D-93DD-E4E1BC8FFE98}" srcOrd="0" destOrd="0" presId="urn:microsoft.com/office/officeart/2008/layout/CircularPictureCallout"/>
    <dgm:cxn modelId="{C6DC02B5-9A0C-4538-9E37-BC7B897F6518}" type="presParOf" srcId="{67BB5059-892D-4D5D-93DD-E4E1BC8FFE98}" destId="{FAFE5F05-3941-43BB-97F3-E1B8B4250D78}" srcOrd="0" destOrd="0" presId="urn:microsoft.com/office/officeart/2008/layout/CircularPictureCallout"/>
    <dgm:cxn modelId="{2CE013B7-CAF8-4CE4-979B-E59AA9953385}" type="presParOf" srcId="{FAFE5F05-3941-43BB-97F3-E1B8B4250D78}" destId="{CC248810-15F5-4D03-91C8-4B3D5A36AFE0}" srcOrd="0" destOrd="0" presId="urn:microsoft.com/office/officeart/2008/layout/CircularPictureCallout"/>
    <dgm:cxn modelId="{B9073FC8-11FB-4C83-8772-7256FDF06FDB}" type="presParOf" srcId="{67BB5059-892D-4D5D-93DD-E4E1BC8FFE98}" destId="{515E5E55-34B0-488D-A61B-3F62344410C2}" srcOrd="1"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EDDF17-CBBD-4EDD-B7E5-832390F251EB}" type="doc">
      <dgm:prSet loTypeId="urn:microsoft.com/office/officeart/2008/layout/CircularPictureCallout" loCatId="picture" qsTypeId="urn:microsoft.com/office/officeart/2005/8/quickstyle/simple1#26" qsCatId="simple" csTypeId="urn:microsoft.com/office/officeart/2005/8/colors/accent1_2#22" csCatId="accent1" phldr="1"/>
      <dgm:spPr/>
    </dgm:pt>
    <dgm:pt modelId="{919D788E-65B1-4161-AE63-6006320CDEE5}">
      <dgm:prSet phldrT="[Testo]" custT="1"/>
      <dgm:spPr/>
      <dgm:t>
        <a:bodyPr/>
        <a:lstStyle/>
        <a:p>
          <a:r>
            <a:rPr lang="it-IT" sz="2300" dirty="0">
              <a:latin typeface="Bahnschrift Light Condensed" panose="020B0502040204020203" pitchFamily="34" charset="0"/>
            </a:rPr>
            <a:t>StoccaggioCO</a:t>
          </a:r>
          <a:r>
            <a:rPr lang="it-IT" sz="1100" dirty="0">
              <a:latin typeface="Bahnschrift Light Condensed" panose="020B0502040204020203" pitchFamily="34" charset="0"/>
            </a:rPr>
            <a:t>2</a:t>
          </a:r>
        </a:p>
      </dgm:t>
    </dgm:pt>
    <dgm:pt modelId="{DA128536-0490-455B-AB88-375ADDBBA77F}" type="parTrans" cxnId="{A35921DC-A8AD-408C-9749-92FD9EE7F8E7}">
      <dgm:prSet/>
      <dgm:spPr/>
      <dgm:t>
        <a:bodyPr/>
        <a:lstStyle/>
        <a:p>
          <a:endParaRPr lang="it-IT"/>
        </a:p>
      </dgm:t>
    </dgm:pt>
    <dgm:pt modelId="{FD9ED355-5B96-40FC-B644-3C99FB38C9A5}" type="sibTrans" cxnId="{A35921DC-A8AD-408C-9749-92FD9EE7F8E7}">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it-IT"/>
        </a:p>
      </dgm:t>
    </dgm:pt>
    <dgm:pt modelId="{5DD33CE7-F46C-4E5E-9FC0-6C01DA957CA6}" type="pres">
      <dgm:prSet presAssocID="{DDEDDF17-CBBD-4EDD-B7E5-832390F251EB}" presName="Name0" presStyleCnt="0">
        <dgm:presLayoutVars>
          <dgm:chMax val="7"/>
          <dgm:chPref val="7"/>
          <dgm:dir/>
        </dgm:presLayoutVars>
      </dgm:prSet>
      <dgm:spPr/>
    </dgm:pt>
    <dgm:pt modelId="{EFB5EAC8-59EB-445D-BBCB-FA9431CDF3D0}" type="pres">
      <dgm:prSet presAssocID="{DDEDDF17-CBBD-4EDD-B7E5-832390F251EB}" presName="Name1" presStyleCnt="0"/>
      <dgm:spPr/>
    </dgm:pt>
    <dgm:pt modelId="{05E2AA89-14FC-45C1-9ABC-AC7028FFA74C}" type="pres">
      <dgm:prSet presAssocID="{FD9ED355-5B96-40FC-B644-3C99FB38C9A5}" presName="picture_1" presStyleCnt="0"/>
      <dgm:spPr/>
    </dgm:pt>
    <dgm:pt modelId="{5E2D83C4-74FD-4B7C-B33D-C9280BB336CA}" type="pres">
      <dgm:prSet presAssocID="{FD9ED355-5B96-40FC-B644-3C99FB38C9A5}" presName="pictureRepeatNode" presStyleLbl="alignImgPlace1" presStyleIdx="0" presStyleCnt="1" custScaleX="159303" custScaleY="163583"/>
      <dgm:spPr/>
    </dgm:pt>
    <dgm:pt modelId="{B19AC63E-D990-4317-99E4-25D49D9A3955}" type="pres">
      <dgm:prSet presAssocID="{919D788E-65B1-4161-AE63-6006320CDEE5}" presName="text_1" presStyleLbl="node1" presStyleIdx="0" presStyleCnt="0" custScaleX="181243" custLinFactY="12595" custLinFactNeighborX="8676" custLinFactNeighborY="100000">
        <dgm:presLayoutVars>
          <dgm:bulletEnabled val="1"/>
        </dgm:presLayoutVars>
      </dgm:prSet>
      <dgm:spPr/>
    </dgm:pt>
  </dgm:ptLst>
  <dgm:cxnLst>
    <dgm:cxn modelId="{538C1A70-21B8-450C-BAAF-264F9B50C90C}" type="presOf" srcId="{DDEDDF17-CBBD-4EDD-B7E5-832390F251EB}" destId="{5DD33CE7-F46C-4E5E-9FC0-6C01DA957CA6}" srcOrd="0" destOrd="0" presId="urn:microsoft.com/office/officeart/2008/layout/CircularPictureCallout"/>
    <dgm:cxn modelId="{C3240DA5-8F40-48B2-9BC4-66872277C14E}" type="presOf" srcId="{FD9ED355-5B96-40FC-B644-3C99FB38C9A5}" destId="{5E2D83C4-74FD-4B7C-B33D-C9280BB336CA}" srcOrd="0" destOrd="0" presId="urn:microsoft.com/office/officeart/2008/layout/CircularPictureCallout"/>
    <dgm:cxn modelId="{4F0A4CCA-AFAD-455E-9ED7-88B043C46D05}" type="presOf" srcId="{919D788E-65B1-4161-AE63-6006320CDEE5}" destId="{B19AC63E-D990-4317-99E4-25D49D9A3955}" srcOrd="0" destOrd="0" presId="urn:microsoft.com/office/officeart/2008/layout/CircularPictureCallout"/>
    <dgm:cxn modelId="{A35921DC-A8AD-408C-9749-92FD9EE7F8E7}" srcId="{DDEDDF17-CBBD-4EDD-B7E5-832390F251EB}" destId="{919D788E-65B1-4161-AE63-6006320CDEE5}" srcOrd="0" destOrd="0" parTransId="{DA128536-0490-455B-AB88-375ADDBBA77F}" sibTransId="{FD9ED355-5B96-40FC-B644-3C99FB38C9A5}"/>
    <dgm:cxn modelId="{9288F4A5-F8AC-4CA9-AF45-5E7EA943F2AD}" type="presParOf" srcId="{5DD33CE7-F46C-4E5E-9FC0-6C01DA957CA6}" destId="{EFB5EAC8-59EB-445D-BBCB-FA9431CDF3D0}" srcOrd="0" destOrd="0" presId="urn:microsoft.com/office/officeart/2008/layout/CircularPictureCallout"/>
    <dgm:cxn modelId="{7E445E8A-F1D0-4EDC-9134-DD8B6F50DE32}" type="presParOf" srcId="{EFB5EAC8-59EB-445D-BBCB-FA9431CDF3D0}" destId="{05E2AA89-14FC-45C1-9ABC-AC7028FFA74C}" srcOrd="0" destOrd="0" presId="urn:microsoft.com/office/officeart/2008/layout/CircularPictureCallout"/>
    <dgm:cxn modelId="{F1844B54-0980-44DC-8C9D-FC14B4300653}" type="presParOf" srcId="{05E2AA89-14FC-45C1-9ABC-AC7028FFA74C}" destId="{5E2D83C4-74FD-4B7C-B33D-C9280BB336CA}" srcOrd="0" destOrd="0" presId="urn:microsoft.com/office/officeart/2008/layout/CircularPictureCallout"/>
    <dgm:cxn modelId="{5D52F51B-053C-4282-AF4A-5CDD891BEE00}" type="presParOf" srcId="{EFB5EAC8-59EB-445D-BBCB-FA9431CDF3D0}" destId="{B19AC63E-D990-4317-99E4-25D49D9A3955}" srcOrd="1" destOrd="0" presId="urn:microsoft.com/office/officeart/2008/layout/CircularPictureCallou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521E42-6CC2-4F73-B3E6-4BA02193D476}" type="doc">
      <dgm:prSet loTypeId="urn:microsoft.com/office/officeart/2008/layout/CircularPictureCallout" loCatId="picture" qsTypeId="urn:microsoft.com/office/officeart/2005/8/quickstyle/simple1#27" qsCatId="simple" csTypeId="urn:microsoft.com/office/officeart/2005/8/colors/accent1_2#23" csCatId="accent1" phldr="1"/>
      <dgm:spPr/>
    </dgm:pt>
    <dgm:pt modelId="{EB354396-9EE0-4D2A-A8C2-5023BD7109A7}">
      <dgm:prSet phldrT="[Testo]" phldr="1"/>
      <dgm:spPr/>
      <dgm:t>
        <a:bodyPr/>
        <a:lstStyle/>
        <a:p>
          <a:endParaRPr lang="it-IT" dirty="0"/>
        </a:p>
      </dgm:t>
    </dgm:pt>
    <dgm:pt modelId="{C8AF3523-44DF-45F7-90C5-441BB985E3F0}" type="parTrans" cxnId="{AD8A926D-3F6C-4596-9533-67D1FB6D3CA8}">
      <dgm:prSet/>
      <dgm:spPr/>
      <dgm:t>
        <a:bodyPr/>
        <a:lstStyle/>
        <a:p>
          <a:endParaRPr lang="it-IT"/>
        </a:p>
      </dgm:t>
    </dgm:pt>
    <dgm:pt modelId="{25532F6E-95CD-4B8C-80C9-714FB5ABA5CE}" type="sibTrans" cxnId="{AD8A926D-3F6C-4596-9533-67D1FB6D3CA8}">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it-IT"/>
        </a:p>
      </dgm:t>
    </dgm:pt>
    <dgm:pt modelId="{4EB32686-E1AA-4A0E-AD5D-F10A7BBE1A3A}" type="pres">
      <dgm:prSet presAssocID="{EC521E42-6CC2-4F73-B3E6-4BA02193D476}" presName="Name0" presStyleCnt="0">
        <dgm:presLayoutVars>
          <dgm:chMax val="7"/>
          <dgm:chPref val="7"/>
          <dgm:dir/>
        </dgm:presLayoutVars>
      </dgm:prSet>
      <dgm:spPr/>
    </dgm:pt>
    <dgm:pt modelId="{88698D27-D64D-4D18-941A-B8A5FA574EBD}" type="pres">
      <dgm:prSet presAssocID="{EC521E42-6CC2-4F73-B3E6-4BA02193D476}" presName="Name1" presStyleCnt="0"/>
      <dgm:spPr/>
    </dgm:pt>
    <dgm:pt modelId="{1C934893-2FE2-4D1D-B0AC-2F273314DBA1}" type="pres">
      <dgm:prSet presAssocID="{25532F6E-95CD-4B8C-80C9-714FB5ABA5CE}" presName="picture_1" presStyleCnt="0"/>
      <dgm:spPr/>
    </dgm:pt>
    <dgm:pt modelId="{714523C6-07D0-4C19-87C7-C151CD5F36FD}" type="pres">
      <dgm:prSet presAssocID="{25532F6E-95CD-4B8C-80C9-714FB5ABA5CE}" presName="pictureRepeatNode" presStyleLbl="alignImgPlace1" presStyleIdx="0" presStyleCnt="1" custScaleX="116595" custScaleY="122668"/>
      <dgm:spPr/>
    </dgm:pt>
    <dgm:pt modelId="{A0EAB5F9-F0D0-46E8-ACBF-EE5ED8C4C0FA}" type="pres">
      <dgm:prSet presAssocID="{EB354396-9EE0-4D2A-A8C2-5023BD7109A7}" presName="text_1" presStyleLbl="node1" presStyleIdx="0" presStyleCnt="0">
        <dgm:presLayoutVars>
          <dgm:bulletEnabled val="1"/>
        </dgm:presLayoutVars>
      </dgm:prSet>
      <dgm:spPr/>
    </dgm:pt>
  </dgm:ptLst>
  <dgm:cxnLst>
    <dgm:cxn modelId="{327B631B-EF1D-47A7-BAFD-FE62BFDEA827}" type="presOf" srcId="{EB354396-9EE0-4D2A-A8C2-5023BD7109A7}" destId="{A0EAB5F9-F0D0-46E8-ACBF-EE5ED8C4C0FA}" srcOrd="0" destOrd="0" presId="urn:microsoft.com/office/officeart/2008/layout/CircularPictureCallout"/>
    <dgm:cxn modelId="{AD8A926D-3F6C-4596-9533-67D1FB6D3CA8}" srcId="{EC521E42-6CC2-4F73-B3E6-4BA02193D476}" destId="{EB354396-9EE0-4D2A-A8C2-5023BD7109A7}" srcOrd="0" destOrd="0" parTransId="{C8AF3523-44DF-45F7-90C5-441BB985E3F0}" sibTransId="{25532F6E-95CD-4B8C-80C9-714FB5ABA5CE}"/>
    <dgm:cxn modelId="{B43F25B3-3FAE-4D85-A4CA-C66B016380EF}" type="presOf" srcId="{EC521E42-6CC2-4F73-B3E6-4BA02193D476}" destId="{4EB32686-E1AA-4A0E-AD5D-F10A7BBE1A3A}" srcOrd="0" destOrd="0" presId="urn:microsoft.com/office/officeart/2008/layout/CircularPictureCallout"/>
    <dgm:cxn modelId="{9D7557CE-E0A5-4122-A123-1961F996F65C}" type="presOf" srcId="{25532F6E-95CD-4B8C-80C9-714FB5ABA5CE}" destId="{714523C6-07D0-4C19-87C7-C151CD5F36FD}" srcOrd="0" destOrd="0" presId="urn:microsoft.com/office/officeart/2008/layout/CircularPictureCallout"/>
    <dgm:cxn modelId="{7F37F862-5409-4DAE-9367-5BC74E0DA878}" type="presParOf" srcId="{4EB32686-E1AA-4A0E-AD5D-F10A7BBE1A3A}" destId="{88698D27-D64D-4D18-941A-B8A5FA574EBD}" srcOrd="0" destOrd="0" presId="urn:microsoft.com/office/officeart/2008/layout/CircularPictureCallout"/>
    <dgm:cxn modelId="{C5056318-5EBA-4DB1-9AE3-06D7E0F57C15}" type="presParOf" srcId="{88698D27-D64D-4D18-941A-B8A5FA574EBD}" destId="{1C934893-2FE2-4D1D-B0AC-2F273314DBA1}" srcOrd="0" destOrd="0" presId="urn:microsoft.com/office/officeart/2008/layout/CircularPictureCallout"/>
    <dgm:cxn modelId="{AE51DF42-ACDA-4607-BCA2-CC237DDB2A98}" type="presParOf" srcId="{1C934893-2FE2-4D1D-B0AC-2F273314DBA1}" destId="{714523C6-07D0-4C19-87C7-C151CD5F36FD}" srcOrd="0" destOrd="0" presId="urn:microsoft.com/office/officeart/2008/layout/CircularPictureCallout"/>
    <dgm:cxn modelId="{A65FAA77-DDA3-439F-9358-84AFE1A2A7E5}" type="presParOf" srcId="{88698D27-D64D-4D18-941A-B8A5FA574EBD}" destId="{A0EAB5F9-F0D0-46E8-ACBF-EE5ED8C4C0FA}" srcOrd="1" destOrd="0" presId="urn:microsoft.com/office/officeart/2008/layout/CircularPictureCallou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265BB6-00A5-4496-BC36-04D0B4947A66}" type="doc">
      <dgm:prSet loTypeId="urn:microsoft.com/office/officeart/2008/layout/CircularPictureCallout" loCatId="picture" qsTypeId="urn:microsoft.com/office/officeart/2005/8/quickstyle/simple1#28" qsCatId="simple" csTypeId="urn:microsoft.com/office/officeart/2005/8/colors/accent1_2#24" csCatId="accent1" phldr="1"/>
      <dgm:spPr/>
    </dgm:pt>
    <dgm:pt modelId="{F2BED9E0-49CC-4AE6-A475-7BBDB88FACD3}">
      <dgm:prSet phldrT="[Testo]" phldr="1"/>
      <dgm:spPr/>
      <dgm:t>
        <a:bodyPr/>
        <a:lstStyle/>
        <a:p>
          <a:endParaRPr lang="it-IT" dirty="0"/>
        </a:p>
      </dgm:t>
    </dgm:pt>
    <dgm:pt modelId="{DCC9DC96-E422-4BB1-93C5-D3E8AF3758FC}" type="parTrans" cxnId="{F86C79B1-280C-46C9-BF31-B8820FEEDF0C}">
      <dgm:prSet/>
      <dgm:spPr/>
      <dgm:t>
        <a:bodyPr/>
        <a:lstStyle/>
        <a:p>
          <a:endParaRPr lang="it-IT"/>
        </a:p>
      </dgm:t>
    </dgm:pt>
    <dgm:pt modelId="{C8605F4B-5B73-4AF4-91FF-54A344B80EBD}" type="sibTrans" cxnId="{F86C79B1-280C-46C9-BF31-B8820FEEDF0C}">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it-IT"/>
        </a:p>
      </dgm:t>
    </dgm:pt>
    <dgm:pt modelId="{40123994-1FFF-498F-8A0C-7DD3A7533765}" type="pres">
      <dgm:prSet presAssocID="{BC265BB6-00A5-4496-BC36-04D0B4947A66}" presName="Name0" presStyleCnt="0">
        <dgm:presLayoutVars>
          <dgm:chMax val="7"/>
          <dgm:chPref val="7"/>
          <dgm:dir/>
        </dgm:presLayoutVars>
      </dgm:prSet>
      <dgm:spPr/>
    </dgm:pt>
    <dgm:pt modelId="{A466B7FA-3788-4397-B5CA-FCA0E5DE9649}" type="pres">
      <dgm:prSet presAssocID="{BC265BB6-00A5-4496-BC36-04D0B4947A66}" presName="Name1" presStyleCnt="0"/>
      <dgm:spPr/>
    </dgm:pt>
    <dgm:pt modelId="{847983D5-4E49-460D-9C7C-F6CAC004A407}" type="pres">
      <dgm:prSet presAssocID="{C8605F4B-5B73-4AF4-91FF-54A344B80EBD}" presName="picture_1" presStyleCnt="0"/>
      <dgm:spPr/>
    </dgm:pt>
    <dgm:pt modelId="{A9A8625A-4563-4EAB-ACC8-E6B35B535AAF}" type="pres">
      <dgm:prSet presAssocID="{C8605F4B-5B73-4AF4-91FF-54A344B80EBD}" presName="pictureRepeatNode" presStyleLbl="alignImgPlace1" presStyleIdx="0" presStyleCnt="1" custScaleX="112074" custScaleY="109671" custLinFactNeighborX="-811" custLinFactNeighborY="7931"/>
      <dgm:spPr/>
    </dgm:pt>
    <dgm:pt modelId="{43DFFE65-EFB4-4342-ABFC-C859F7A189E7}" type="pres">
      <dgm:prSet presAssocID="{F2BED9E0-49CC-4AE6-A475-7BBDB88FACD3}" presName="text_1" presStyleLbl="node1" presStyleIdx="0" presStyleCnt="0" custLinFactY="-78577" custLinFactNeighborX="25627" custLinFactNeighborY="-100000">
        <dgm:presLayoutVars>
          <dgm:bulletEnabled val="1"/>
        </dgm:presLayoutVars>
      </dgm:prSet>
      <dgm:spPr/>
    </dgm:pt>
  </dgm:ptLst>
  <dgm:cxnLst>
    <dgm:cxn modelId="{455D6E57-7D22-471B-BDC2-ECC7FF6EECA5}" type="presOf" srcId="{C8605F4B-5B73-4AF4-91FF-54A344B80EBD}" destId="{A9A8625A-4563-4EAB-ACC8-E6B35B535AAF}" srcOrd="0" destOrd="0" presId="urn:microsoft.com/office/officeart/2008/layout/CircularPictureCallout"/>
    <dgm:cxn modelId="{F86C79B1-280C-46C9-BF31-B8820FEEDF0C}" srcId="{BC265BB6-00A5-4496-BC36-04D0B4947A66}" destId="{F2BED9E0-49CC-4AE6-A475-7BBDB88FACD3}" srcOrd="0" destOrd="0" parTransId="{DCC9DC96-E422-4BB1-93C5-D3E8AF3758FC}" sibTransId="{C8605F4B-5B73-4AF4-91FF-54A344B80EBD}"/>
    <dgm:cxn modelId="{F32F2BCE-A5E4-4B11-A683-3A45844ED5E5}" type="presOf" srcId="{BC265BB6-00A5-4496-BC36-04D0B4947A66}" destId="{40123994-1FFF-498F-8A0C-7DD3A7533765}" srcOrd="0" destOrd="0" presId="urn:microsoft.com/office/officeart/2008/layout/CircularPictureCallout"/>
    <dgm:cxn modelId="{E84AD2EB-19EB-473B-8534-93381C7F1391}" type="presOf" srcId="{F2BED9E0-49CC-4AE6-A475-7BBDB88FACD3}" destId="{43DFFE65-EFB4-4342-ABFC-C859F7A189E7}" srcOrd="0" destOrd="0" presId="urn:microsoft.com/office/officeart/2008/layout/CircularPictureCallout"/>
    <dgm:cxn modelId="{9632F7A5-7135-40FB-BB3B-865ACF33F2A8}" type="presParOf" srcId="{40123994-1FFF-498F-8A0C-7DD3A7533765}" destId="{A466B7FA-3788-4397-B5CA-FCA0E5DE9649}" srcOrd="0" destOrd="0" presId="urn:microsoft.com/office/officeart/2008/layout/CircularPictureCallout"/>
    <dgm:cxn modelId="{FA242D58-D7D7-4D92-8671-BECA879CDFAD}" type="presParOf" srcId="{A466B7FA-3788-4397-B5CA-FCA0E5DE9649}" destId="{847983D5-4E49-460D-9C7C-F6CAC004A407}" srcOrd="0" destOrd="0" presId="urn:microsoft.com/office/officeart/2008/layout/CircularPictureCallout"/>
    <dgm:cxn modelId="{3B019021-36C7-41F2-BFB6-1D877D86F9C5}" type="presParOf" srcId="{847983D5-4E49-460D-9C7C-F6CAC004A407}" destId="{A9A8625A-4563-4EAB-ACC8-E6B35B535AAF}" srcOrd="0" destOrd="0" presId="urn:microsoft.com/office/officeart/2008/layout/CircularPictureCallout"/>
    <dgm:cxn modelId="{67C2378D-9A8C-414E-9D02-5C3FBF73856E}" type="presParOf" srcId="{A466B7FA-3788-4397-B5CA-FCA0E5DE9649}" destId="{43DFFE65-EFB4-4342-ABFC-C859F7A189E7}" srcOrd="1" destOrd="0" presId="urn:microsoft.com/office/officeart/2008/layout/CircularPictureCallout"/>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89BEE35-DDB3-4617-A08B-F6FCEC5546C0}" type="doc">
      <dgm:prSet loTypeId="urn:microsoft.com/office/officeart/2008/layout/CircularPictureCallout" loCatId="picture" qsTypeId="urn:microsoft.com/office/officeart/2005/8/quickstyle/simple1#29" qsCatId="simple" csTypeId="urn:microsoft.com/office/officeart/2005/8/colors/accent1_2#25" csCatId="accent1" phldr="1"/>
      <dgm:spPr/>
    </dgm:pt>
    <dgm:pt modelId="{698D6AC5-C47D-4122-829E-0834C20D43F0}">
      <dgm:prSet phldrT="[Testo]"/>
      <dgm:spPr/>
      <dgm:t>
        <a:bodyPr/>
        <a:lstStyle/>
        <a:p>
          <a:r>
            <a:rPr lang="it-IT" dirty="0">
              <a:latin typeface="Bahnschrift Light Condensed" panose="020B0502040204020203" pitchFamily="34" charset="0"/>
            </a:rPr>
            <a:t>Biodiversità</a:t>
          </a:r>
        </a:p>
      </dgm:t>
    </dgm:pt>
    <dgm:pt modelId="{C9B1A47C-A774-4A4F-A88A-77E90BB81E94}" type="parTrans" cxnId="{DCDE354E-3BD9-4826-BE0A-8394425E2FA1}">
      <dgm:prSet/>
      <dgm:spPr/>
      <dgm:t>
        <a:bodyPr/>
        <a:lstStyle/>
        <a:p>
          <a:endParaRPr lang="it-IT"/>
        </a:p>
      </dgm:t>
    </dgm:pt>
    <dgm:pt modelId="{393A48D3-0F97-4068-B426-8EC7F975ADDE}" type="sibTrans" cxnId="{DCDE354E-3BD9-4826-BE0A-8394425E2FA1}">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it-IT"/>
        </a:p>
      </dgm:t>
    </dgm:pt>
    <dgm:pt modelId="{7C49EE15-81E3-439E-A176-0FE4CC29DB3B}" type="pres">
      <dgm:prSet presAssocID="{A89BEE35-DDB3-4617-A08B-F6FCEC5546C0}" presName="Name0" presStyleCnt="0">
        <dgm:presLayoutVars>
          <dgm:chMax val="7"/>
          <dgm:chPref val="7"/>
          <dgm:dir/>
        </dgm:presLayoutVars>
      </dgm:prSet>
      <dgm:spPr/>
    </dgm:pt>
    <dgm:pt modelId="{CAE7EF69-4780-45C1-81AB-65C6F71CE1C9}" type="pres">
      <dgm:prSet presAssocID="{A89BEE35-DDB3-4617-A08B-F6FCEC5546C0}" presName="Name1" presStyleCnt="0"/>
      <dgm:spPr/>
    </dgm:pt>
    <dgm:pt modelId="{2A86A7C3-C354-4989-A4C8-F727E0D912EC}" type="pres">
      <dgm:prSet presAssocID="{393A48D3-0F97-4068-B426-8EC7F975ADDE}" presName="picture_1" presStyleCnt="0"/>
      <dgm:spPr/>
    </dgm:pt>
    <dgm:pt modelId="{AC855E0B-E554-4582-B559-8529F0F571E4}" type="pres">
      <dgm:prSet presAssocID="{393A48D3-0F97-4068-B426-8EC7F975ADDE}" presName="pictureRepeatNode" presStyleLbl="alignImgPlace1" presStyleIdx="0" presStyleCnt="1" custLinFactNeighborX="-28169" custLinFactNeighborY="18944"/>
      <dgm:spPr/>
    </dgm:pt>
    <dgm:pt modelId="{1B225E07-7462-4CD3-A7AB-1AF816613FF9}" type="pres">
      <dgm:prSet presAssocID="{698D6AC5-C47D-4122-829E-0834C20D43F0}" presName="text_1" presStyleLbl="node1" presStyleIdx="0" presStyleCnt="0" custScaleX="164114" custScaleY="152155" custLinFactX="-2134" custLinFactNeighborX="-100000" custLinFactNeighborY="28052">
        <dgm:presLayoutVars>
          <dgm:bulletEnabled val="1"/>
        </dgm:presLayoutVars>
      </dgm:prSet>
      <dgm:spPr/>
    </dgm:pt>
  </dgm:ptLst>
  <dgm:cxnLst>
    <dgm:cxn modelId="{D324E909-B5B0-4A8B-AC01-8306CDA669EB}" type="presOf" srcId="{A89BEE35-DDB3-4617-A08B-F6FCEC5546C0}" destId="{7C49EE15-81E3-439E-A176-0FE4CC29DB3B}" srcOrd="0" destOrd="0" presId="urn:microsoft.com/office/officeart/2008/layout/CircularPictureCallout"/>
    <dgm:cxn modelId="{DCDE354E-3BD9-4826-BE0A-8394425E2FA1}" srcId="{A89BEE35-DDB3-4617-A08B-F6FCEC5546C0}" destId="{698D6AC5-C47D-4122-829E-0834C20D43F0}" srcOrd="0" destOrd="0" parTransId="{C9B1A47C-A774-4A4F-A88A-77E90BB81E94}" sibTransId="{393A48D3-0F97-4068-B426-8EC7F975ADDE}"/>
    <dgm:cxn modelId="{074D697A-ED6F-438F-BB48-1C63B157738B}" type="presOf" srcId="{698D6AC5-C47D-4122-829E-0834C20D43F0}" destId="{1B225E07-7462-4CD3-A7AB-1AF816613FF9}" srcOrd="0" destOrd="0" presId="urn:microsoft.com/office/officeart/2008/layout/CircularPictureCallout"/>
    <dgm:cxn modelId="{941AFFD5-6790-4380-989F-81FAFBA7CCC6}" type="presOf" srcId="{393A48D3-0F97-4068-B426-8EC7F975ADDE}" destId="{AC855E0B-E554-4582-B559-8529F0F571E4}" srcOrd="0" destOrd="0" presId="urn:microsoft.com/office/officeart/2008/layout/CircularPictureCallout"/>
    <dgm:cxn modelId="{49C34195-E018-469C-B0C3-8804D64902EC}" type="presParOf" srcId="{7C49EE15-81E3-439E-A176-0FE4CC29DB3B}" destId="{CAE7EF69-4780-45C1-81AB-65C6F71CE1C9}" srcOrd="0" destOrd="0" presId="urn:microsoft.com/office/officeart/2008/layout/CircularPictureCallout"/>
    <dgm:cxn modelId="{582C19C7-D01C-4B0F-B2AA-A79096E3C437}" type="presParOf" srcId="{CAE7EF69-4780-45C1-81AB-65C6F71CE1C9}" destId="{2A86A7C3-C354-4989-A4C8-F727E0D912EC}" srcOrd="0" destOrd="0" presId="urn:microsoft.com/office/officeart/2008/layout/CircularPictureCallout"/>
    <dgm:cxn modelId="{6983EAD0-B05F-471C-B2B5-07143172D0D0}" type="presParOf" srcId="{2A86A7C3-C354-4989-A4C8-F727E0D912EC}" destId="{AC855E0B-E554-4582-B559-8529F0F571E4}" srcOrd="0" destOrd="0" presId="urn:microsoft.com/office/officeart/2008/layout/CircularPictureCallout"/>
    <dgm:cxn modelId="{A1CA4AE7-4AC4-4086-8D92-052ED7F60CA6}" type="presParOf" srcId="{CAE7EF69-4780-45C1-81AB-65C6F71CE1C9}" destId="{1B225E07-7462-4CD3-A7AB-1AF816613FF9}" srcOrd="1" destOrd="0" presId="urn:microsoft.com/office/officeart/2008/layout/CircularPictureCallout"/>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41C204A-0F13-48F8-A9EC-F9B940896FD7}" type="doc">
      <dgm:prSet loTypeId="urn:microsoft.com/office/officeart/2008/layout/CircularPictureCallout" loCatId="picture" qsTypeId="urn:microsoft.com/office/officeart/2005/8/quickstyle/simple1#30" qsCatId="simple" csTypeId="urn:microsoft.com/office/officeart/2005/8/colors/accent1_2#26" csCatId="accent1" phldr="1"/>
      <dgm:spPr/>
    </dgm:pt>
    <dgm:pt modelId="{B162042F-B059-404E-A74B-326EB472480F}">
      <dgm:prSet phldrT="[Testo]"/>
      <dgm:spPr/>
      <dgm:t>
        <a:bodyPr/>
        <a:lstStyle/>
        <a:p>
          <a:r>
            <a:rPr lang="it-IT" b="1" dirty="0">
              <a:effectLst>
                <a:outerShdw blurRad="38100" dist="38100" dir="2700000" algn="tl">
                  <a:srgbClr val="000000">
                    <a:alpha val="43137"/>
                  </a:srgbClr>
                </a:outerShdw>
              </a:effectLst>
              <a:latin typeface="Bahnschrift Light Condensed" panose="020B0502040204020203" pitchFamily="34" charset="0"/>
            </a:rPr>
            <a:t>Servizi idrici</a:t>
          </a:r>
        </a:p>
      </dgm:t>
    </dgm:pt>
    <dgm:pt modelId="{6E61AA83-7B98-481A-8913-2472BA970ED2}" type="parTrans" cxnId="{18B86EFF-D99D-4CEE-A8DC-041238555A26}">
      <dgm:prSet/>
      <dgm:spPr/>
      <dgm:t>
        <a:bodyPr/>
        <a:lstStyle/>
        <a:p>
          <a:endParaRPr lang="it-IT"/>
        </a:p>
      </dgm:t>
    </dgm:pt>
    <dgm:pt modelId="{A13DA0C9-6438-4BDB-9D2D-3FB56A838939}" type="sibTrans" cxnId="{18B86EFF-D99D-4CEE-A8DC-041238555A26}">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it-IT"/>
        </a:p>
      </dgm:t>
    </dgm:pt>
    <dgm:pt modelId="{F945B47D-9D15-4205-8F6C-BF93ED5C4B05}" type="pres">
      <dgm:prSet presAssocID="{D41C204A-0F13-48F8-A9EC-F9B940896FD7}" presName="Name0" presStyleCnt="0">
        <dgm:presLayoutVars>
          <dgm:chMax val="7"/>
          <dgm:chPref val="7"/>
          <dgm:dir/>
        </dgm:presLayoutVars>
      </dgm:prSet>
      <dgm:spPr/>
    </dgm:pt>
    <dgm:pt modelId="{247A6DC0-2D46-4679-9499-5257FCB5CA62}" type="pres">
      <dgm:prSet presAssocID="{D41C204A-0F13-48F8-A9EC-F9B940896FD7}" presName="Name1" presStyleCnt="0"/>
      <dgm:spPr/>
    </dgm:pt>
    <dgm:pt modelId="{F02BBCDA-34D8-4581-B65A-1FECB9537768}" type="pres">
      <dgm:prSet presAssocID="{A13DA0C9-6438-4BDB-9D2D-3FB56A838939}" presName="picture_1" presStyleCnt="0"/>
      <dgm:spPr/>
    </dgm:pt>
    <dgm:pt modelId="{2289781D-4DB4-41AF-B226-C7A37D89F27D}" type="pres">
      <dgm:prSet presAssocID="{A13DA0C9-6438-4BDB-9D2D-3FB56A838939}" presName="pictureRepeatNode" presStyleLbl="alignImgPlace1" presStyleIdx="0" presStyleCnt="1" custLinFactNeighborX="-2108" custLinFactNeighborY="-579"/>
      <dgm:spPr/>
    </dgm:pt>
    <dgm:pt modelId="{8BCC2D7F-463A-4C14-9DCE-323C353AD164}" type="pres">
      <dgm:prSet presAssocID="{B162042F-B059-404E-A74B-326EB472480F}" presName="text_1" presStyleLbl="node1" presStyleIdx="0" presStyleCnt="0">
        <dgm:presLayoutVars>
          <dgm:bulletEnabled val="1"/>
        </dgm:presLayoutVars>
      </dgm:prSet>
      <dgm:spPr/>
    </dgm:pt>
  </dgm:ptLst>
  <dgm:cxnLst>
    <dgm:cxn modelId="{794FB412-F2EE-40F0-B452-68A00A3CDAF5}" type="presOf" srcId="{B162042F-B059-404E-A74B-326EB472480F}" destId="{8BCC2D7F-463A-4C14-9DCE-323C353AD164}" srcOrd="0" destOrd="0" presId="urn:microsoft.com/office/officeart/2008/layout/CircularPictureCallout"/>
    <dgm:cxn modelId="{54C0A057-DDFC-4A82-BD5C-1D08BA136023}" type="presOf" srcId="{D41C204A-0F13-48F8-A9EC-F9B940896FD7}" destId="{F945B47D-9D15-4205-8F6C-BF93ED5C4B05}" srcOrd="0" destOrd="0" presId="urn:microsoft.com/office/officeart/2008/layout/CircularPictureCallout"/>
    <dgm:cxn modelId="{E2E5447B-D11C-4B66-A084-FF6BEA455200}" type="presOf" srcId="{A13DA0C9-6438-4BDB-9D2D-3FB56A838939}" destId="{2289781D-4DB4-41AF-B226-C7A37D89F27D}" srcOrd="0" destOrd="0" presId="urn:microsoft.com/office/officeart/2008/layout/CircularPictureCallout"/>
    <dgm:cxn modelId="{18B86EFF-D99D-4CEE-A8DC-041238555A26}" srcId="{D41C204A-0F13-48F8-A9EC-F9B940896FD7}" destId="{B162042F-B059-404E-A74B-326EB472480F}" srcOrd="0" destOrd="0" parTransId="{6E61AA83-7B98-481A-8913-2472BA970ED2}" sibTransId="{A13DA0C9-6438-4BDB-9D2D-3FB56A838939}"/>
    <dgm:cxn modelId="{B2E5FCEA-F02E-4370-AC2E-FBA8EDC844C4}" type="presParOf" srcId="{F945B47D-9D15-4205-8F6C-BF93ED5C4B05}" destId="{247A6DC0-2D46-4679-9499-5257FCB5CA62}" srcOrd="0" destOrd="0" presId="urn:microsoft.com/office/officeart/2008/layout/CircularPictureCallout"/>
    <dgm:cxn modelId="{7E3FD339-6049-48A0-978D-CA38948A1BCA}" type="presParOf" srcId="{247A6DC0-2D46-4679-9499-5257FCB5CA62}" destId="{F02BBCDA-34D8-4581-B65A-1FECB9537768}" srcOrd="0" destOrd="0" presId="urn:microsoft.com/office/officeart/2008/layout/CircularPictureCallout"/>
    <dgm:cxn modelId="{100E9D32-2507-49CE-A7BA-AA7DBA119D10}" type="presParOf" srcId="{F02BBCDA-34D8-4581-B65A-1FECB9537768}" destId="{2289781D-4DB4-41AF-B226-C7A37D89F27D}" srcOrd="0" destOrd="0" presId="urn:microsoft.com/office/officeart/2008/layout/CircularPictureCallout"/>
    <dgm:cxn modelId="{502077ED-F128-4E00-AE45-60FF673F1F66}" type="presParOf" srcId="{247A6DC0-2D46-4679-9499-5257FCB5CA62}" destId="{8BCC2D7F-463A-4C14-9DCE-323C353AD164}" srcOrd="1" destOrd="0" presId="urn:microsoft.com/office/officeart/2008/layout/CircularPictureCallout"/>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279F400-583F-4D63-A44C-F09BCC63E158}" type="doc">
      <dgm:prSet loTypeId="urn:microsoft.com/office/officeart/2008/layout/CircularPictureCallout" loCatId="picture" qsTypeId="urn:microsoft.com/office/officeart/2005/8/quickstyle/simple1#31" qsCatId="simple" csTypeId="urn:microsoft.com/office/officeart/2005/8/colors/accent1_2#27" csCatId="accent1" phldr="1"/>
      <dgm:spPr/>
    </dgm:pt>
    <dgm:pt modelId="{3AEC0519-4715-41C0-AD47-2AADA000FCAF}">
      <dgm:prSet phldrT="[Testo]"/>
      <dgm:spPr/>
      <dgm:t>
        <a:bodyPr/>
        <a:lstStyle/>
        <a:p>
          <a:r>
            <a:rPr lang="it-IT" b="1" dirty="0">
              <a:effectLst>
                <a:outerShdw blurRad="38100" dist="38100" dir="2700000" algn="tl">
                  <a:srgbClr val="000000">
                    <a:alpha val="43137"/>
                  </a:srgbClr>
                </a:outerShdw>
              </a:effectLst>
              <a:latin typeface="Bahnschrift Light Condensed" panose="020B0502040204020203" pitchFamily="34" charset="0"/>
            </a:rPr>
            <a:t>Tutela idrogeologica</a:t>
          </a:r>
        </a:p>
      </dgm:t>
    </dgm:pt>
    <dgm:pt modelId="{A4251C2F-F9DC-4F71-B51B-7264C0E163BF}" type="parTrans" cxnId="{2DF865EF-B189-4AE7-89B5-B62983571D26}">
      <dgm:prSet/>
      <dgm:spPr/>
      <dgm:t>
        <a:bodyPr/>
        <a:lstStyle/>
        <a:p>
          <a:endParaRPr lang="it-IT"/>
        </a:p>
      </dgm:t>
    </dgm:pt>
    <dgm:pt modelId="{4D21FB1B-EFC1-4DF9-9515-5A27D3429E30}" type="sibTrans" cxnId="{2DF865EF-B189-4AE7-89B5-B62983571D26}">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it-IT"/>
        </a:p>
      </dgm:t>
      <dgm:extLst>
        <a:ext uri="{E40237B7-FDA0-4F09-8148-C483321AD2D9}">
          <dgm14:cNvPr xmlns:dgm14="http://schemas.microsoft.com/office/drawing/2010/diagram" id="0" name="" descr="Foto frana Sarno 2"/>
        </a:ext>
      </dgm:extLst>
    </dgm:pt>
    <dgm:pt modelId="{51B36F7A-3D53-4079-B706-B8508F23407D}" type="pres">
      <dgm:prSet presAssocID="{6279F400-583F-4D63-A44C-F09BCC63E158}" presName="Name0" presStyleCnt="0">
        <dgm:presLayoutVars>
          <dgm:chMax val="7"/>
          <dgm:chPref val="7"/>
          <dgm:dir/>
        </dgm:presLayoutVars>
      </dgm:prSet>
      <dgm:spPr/>
    </dgm:pt>
    <dgm:pt modelId="{1DE2E79F-BA65-4FD9-A317-694B094D0DC9}" type="pres">
      <dgm:prSet presAssocID="{6279F400-583F-4D63-A44C-F09BCC63E158}" presName="Name1" presStyleCnt="0"/>
      <dgm:spPr/>
    </dgm:pt>
    <dgm:pt modelId="{1D7BF880-B80C-4925-A18C-A8B8B849BE95}" type="pres">
      <dgm:prSet presAssocID="{4D21FB1B-EFC1-4DF9-9515-5A27D3429E30}" presName="picture_1" presStyleCnt="0"/>
      <dgm:spPr/>
    </dgm:pt>
    <dgm:pt modelId="{60F7CB0F-98CC-4AE1-8E7E-40D9DB8D55E8}" type="pres">
      <dgm:prSet presAssocID="{4D21FB1B-EFC1-4DF9-9515-5A27D3429E30}" presName="pictureRepeatNode" presStyleLbl="alignImgPlace1" presStyleIdx="0" presStyleCnt="1" custScaleX="170813" custScaleY="174357"/>
      <dgm:spPr/>
    </dgm:pt>
    <dgm:pt modelId="{2B284692-ABFC-430E-89D2-09DB76360DC9}" type="pres">
      <dgm:prSet presAssocID="{3AEC0519-4715-41C0-AD47-2AADA000FCAF}" presName="text_1" presStyleLbl="node1" presStyleIdx="0" presStyleCnt="0" custScaleX="229840" custScaleY="289813" custLinFactNeighborX="0" custLinFactNeighborY="-27705">
        <dgm:presLayoutVars>
          <dgm:bulletEnabled val="1"/>
        </dgm:presLayoutVars>
      </dgm:prSet>
      <dgm:spPr/>
    </dgm:pt>
  </dgm:ptLst>
  <dgm:cxnLst>
    <dgm:cxn modelId="{72857E00-3C07-4725-9DA0-875F7CC2628A}" type="presOf" srcId="{4D21FB1B-EFC1-4DF9-9515-5A27D3429E30}" destId="{60F7CB0F-98CC-4AE1-8E7E-40D9DB8D55E8}" srcOrd="0" destOrd="0" presId="urn:microsoft.com/office/officeart/2008/layout/CircularPictureCallout"/>
    <dgm:cxn modelId="{20C8DF23-1FAC-432A-BA7A-0F04AE8C8232}" type="presOf" srcId="{6279F400-583F-4D63-A44C-F09BCC63E158}" destId="{51B36F7A-3D53-4079-B706-B8508F23407D}" srcOrd="0" destOrd="0" presId="urn:microsoft.com/office/officeart/2008/layout/CircularPictureCallout"/>
    <dgm:cxn modelId="{3C16D070-8081-4B5A-97D3-419375691A2A}" type="presOf" srcId="{3AEC0519-4715-41C0-AD47-2AADA000FCAF}" destId="{2B284692-ABFC-430E-89D2-09DB76360DC9}" srcOrd="0" destOrd="0" presId="urn:microsoft.com/office/officeart/2008/layout/CircularPictureCallout"/>
    <dgm:cxn modelId="{2DF865EF-B189-4AE7-89B5-B62983571D26}" srcId="{6279F400-583F-4D63-A44C-F09BCC63E158}" destId="{3AEC0519-4715-41C0-AD47-2AADA000FCAF}" srcOrd="0" destOrd="0" parTransId="{A4251C2F-F9DC-4F71-B51B-7264C0E163BF}" sibTransId="{4D21FB1B-EFC1-4DF9-9515-5A27D3429E30}"/>
    <dgm:cxn modelId="{7B3A1102-69AF-43B5-B4C0-E1B372240BFB}" type="presParOf" srcId="{51B36F7A-3D53-4079-B706-B8508F23407D}" destId="{1DE2E79F-BA65-4FD9-A317-694B094D0DC9}" srcOrd="0" destOrd="0" presId="urn:microsoft.com/office/officeart/2008/layout/CircularPictureCallout"/>
    <dgm:cxn modelId="{2D4140E0-4D36-4A45-A3B0-CE9D6249410F}" type="presParOf" srcId="{1DE2E79F-BA65-4FD9-A317-694B094D0DC9}" destId="{1D7BF880-B80C-4925-A18C-A8B8B849BE95}" srcOrd="0" destOrd="0" presId="urn:microsoft.com/office/officeart/2008/layout/CircularPictureCallout"/>
    <dgm:cxn modelId="{9C1A3F57-0484-4759-B63C-607E3D6B4123}" type="presParOf" srcId="{1D7BF880-B80C-4925-A18C-A8B8B849BE95}" destId="{60F7CB0F-98CC-4AE1-8E7E-40D9DB8D55E8}" srcOrd="0" destOrd="0" presId="urn:microsoft.com/office/officeart/2008/layout/CircularPictureCallout"/>
    <dgm:cxn modelId="{D08D852A-3E5D-4D3F-8BD2-ADC417F3CC80}" type="presParOf" srcId="{1DE2E79F-BA65-4FD9-A317-694B094D0DC9}" destId="{2B284692-ABFC-430E-89D2-09DB76360DC9}" srcOrd="1" destOrd="0" presId="urn:microsoft.com/office/officeart/2008/layout/CircularPictureCallout"/>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6497914-5321-4399-827A-0F3ABA299DCF}" type="doc">
      <dgm:prSet loTypeId="urn:microsoft.com/office/officeart/2008/layout/CircularPictureCallout" loCatId="picture" qsTypeId="urn:microsoft.com/office/officeart/2005/8/quickstyle/simple1#32" qsCatId="simple" csTypeId="urn:microsoft.com/office/officeart/2005/8/colors/accent1_2#28" csCatId="accent1" phldr="1"/>
      <dgm:spPr/>
    </dgm:pt>
    <dgm:pt modelId="{38249671-A7B8-4B3A-A5A9-86AF1688EDC3}">
      <dgm:prSet phldrT="[Testo]"/>
      <dgm:spPr/>
      <dgm:t>
        <a:bodyPr/>
        <a:lstStyle/>
        <a:p>
          <a:r>
            <a:rPr lang="it-IT" b="1" dirty="0">
              <a:effectLst>
                <a:outerShdw blurRad="38100" dist="38100" dir="2700000" algn="tl">
                  <a:srgbClr val="000000">
                    <a:alpha val="43137"/>
                  </a:srgbClr>
                </a:outerShdw>
              </a:effectLst>
              <a:latin typeface="Bahnschrift Light Condensed" panose="020B0502040204020203" pitchFamily="34" charset="0"/>
            </a:rPr>
            <a:t>Ricreazione</a:t>
          </a:r>
        </a:p>
      </dgm:t>
    </dgm:pt>
    <dgm:pt modelId="{37785A12-78CB-43B7-AFA6-A6D14B931E80}" type="parTrans" cxnId="{46213BCB-4FFF-45ED-BEC4-1DC7FCE54337}">
      <dgm:prSet/>
      <dgm:spPr/>
      <dgm:t>
        <a:bodyPr/>
        <a:lstStyle/>
        <a:p>
          <a:endParaRPr lang="it-IT"/>
        </a:p>
      </dgm:t>
    </dgm:pt>
    <dgm:pt modelId="{0CA65F69-909A-4EE7-8579-054E318C9B4B}" type="sibTrans" cxnId="{46213BCB-4FFF-45ED-BEC4-1DC7FCE54337}">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it-IT"/>
        </a:p>
      </dgm:t>
      <dgm:extLst>
        <a:ext uri="{E40237B7-FDA0-4F09-8148-C483321AD2D9}">
          <dgm14:cNvPr xmlns:dgm14="http://schemas.microsoft.com/office/drawing/2010/diagram" id="0" name="" descr="Risultati immagini per parchi avventura"/>
        </a:ext>
      </dgm:extLst>
    </dgm:pt>
    <dgm:pt modelId="{20D29D89-617F-4F2B-81EA-73D6981A77B0}" type="pres">
      <dgm:prSet presAssocID="{D6497914-5321-4399-827A-0F3ABA299DCF}" presName="Name0" presStyleCnt="0">
        <dgm:presLayoutVars>
          <dgm:chMax val="7"/>
          <dgm:chPref val="7"/>
          <dgm:dir/>
        </dgm:presLayoutVars>
      </dgm:prSet>
      <dgm:spPr/>
    </dgm:pt>
    <dgm:pt modelId="{DB45DCB4-9275-4518-83B5-38BA8A9C4D40}" type="pres">
      <dgm:prSet presAssocID="{D6497914-5321-4399-827A-0F3ABA299DCF}" presName="Name1" presStyleCnt="0"/>
      <dgm:spPr/>
    </dgm:pt>
    <dgm:pt modelId="{4F7D0041-38F4-4708-ABD5-D4F4C2D87420}" type="pres">
      <dgm:prSet presAssocID="{0CA65F69-909A-4EE7-8579-054E318C9B4B}" presName="picture_1" presStyleCnt="0"/>
      <dgm:spPr/>
    </dgm:pt>
    <dgm:pt modelId="{96D40F11-30E1-4DF3-AF47-C2A87C030783}" type="pres">
      <dgm:prSet presAssocID="{0CA65F69-909A-4EE7-8579-054E318C9B4B}" presName="pictureRepeatNode" presStyleLbl="alignImgPlace1" presStyleIdx="0" presStyleCnt="1" custScaleX="159427" custScaleY="155051" custLinFactNeighborX="45866" custLinFactNeighborY="65524"/>
      <dgm:spPr/>
    </dgm:pt>
    <dgm:pt modelId="{7A7AE29E-4559-4923-AC28-42710E6DA008}" type="pres">
      <dgm:prSet presAssocID="{38249671-A7B8-4B3A-A5A9-86AF1688EDC3}" presName="text_1" presStyleLbl="node1" presStyleIdx="0" presStyleCnt="0" custScaleX="194655" custScaleY="81017" custLinFactY="35979" custLinFactNeighborX="34705" custLinFactNeighborY="100000">
        <dgm:presLayoutVars>
          <dgm:bulletEnabled val="1"/>
        </dgm:presLayoutVars>
      </dgm:prSet>
      <dgm:spPr/>
    </dgm:pt>
  </dgm:ptLst>
  <dgm:cxnLst>
    <dgm:cxn modelId="{4F5D6F78-1695-4ADF-BCE5-8026A3C26A01}" type="presOf" srcId="{38249671-A7B8-4B3A-A5A9-86AF1688EDC3}" destId="{7A7AE29E-4559-4923-AC28-42710E6DA008}" srcOrd="0" destOrd="0" presId="urn:microsoft.com/office/officeart/2008/layout/CircularPictureCallout"/>
    <dgm:cxn modelId="{BEF01FB1-3BA8-45D1-A993-11D0CAE9CB94}" type="presOf" srcId="{D6497914-5321-4399-827A-0F3ABA299DCF}" destId="{20D29D89-617F-4F2B-81EA-73D6981A77B0}" srcOrd="0" destOrd="0" presId="urn:microsoft.com/office/officeart/2008/layout/CircularPictureCallout"/>
    <dgm:cxn modelId="{1DBC0BBC-7B67-4931-8A40-C3FEBD116BD1}" type="presOf" srcId="{0CA65F69-909A-4EE7-8579-054E318C9B4B}" destId="{96D40F11-30E1-4DF3-AF47-C2A87C030783}" srcOrd="0" destOrd="0" presId="urn:microsoft.com/office/officeart/2008/layout/CircularPictureCallout"/>
    <dgm:cxn modelId="{46213BCB-4FFF-45ED-BEC4-1DC7FCE54337}" srcId="{D6497914-5321-4399-827A-0F3ABA299DCF}" destId="{38249671-A7B8-4B3A-A5A9-86AF1688EDC3}" srcOrd="0" destOrd="0" parTransId="{37785A12-78CB-43B7-AFA6-A6D14B931E80}" sibTransId="{0CA65F69-909A-4EE7-8579-054E318C9B4B}"/>
    <dgm:cxn modelId="{268FF60C-F434-41CC-85D0-78C121A0C3D4}" type="presParOf" srcId="{20D29D89-617F-4F2B-81EA-73D6981A77B0}" destId="{DB45DCB4-9275-4518-83B5-38BA8A9C4D40}" srcOrd="0" destOrd="0" presId="urn:microsoft.com/office/officeart/2008/layout/CircularPictureCallout"/>
    <dgm:cxn modelId="{D195D8CC-F563-4E95-A853-98CEFC2372E8}" type="presParOf" srcId="{DB45DCB4-9275-4518-83B5-38BA8A9C4D40}" destId="{4F7D0041-38F4-4708-ABD5-D4F4C2D87420}" srcOrd="0" destOrd="0" presId="urn:microsoft.com/office/officeart/2008/layout/CircularPictureCallout"/>
    <dgm:cxn modelId="{DAD43E9E-5858-4221-B923-B96E423F8511}" type="presParOf" srcId="{4F7D0041-38F4-4708-ABD5-D4F4C2D87420}" destId="{96D40F11-30E1-4DF3-AF47-C2A87C030783}" srcOrd="0" destOrd="0" presId="urn:microsoft.com/office/officeart/2008/layout/CircularPictureCallout"/>
    <dgm:cxn modelId="{AE6DE38C-B9CD-4A9A-A03F-BC7F6DFDFF19}" type="presParOf" srcId="{DB45DCB4-9275-4518-83B5-38BA8A9C4D40}" destId="{7A7AE29E-4559-4923-AC28-42710E6DA008}" srcOrd="1" destOrd="0" presId="urn:microsoft.com/office/officeart/2008/layout/CircularPictureCallout"/>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B6D6035-FC03-4DE0-86A7-EAEA5E5BF82D}" type="doc">
      <dgm:prSet loTypeId="urn:microsoft.com/office/officeart/2008/layout/CircularPictureCallout" loCatId="picture" qsTypeId="urn:microsoft.com/office/officeart/2005/8/quickstyle/simple1#33" qsCatId="simple" csTypeId="urn:microsoft.com/office/officeart/2005/8/colors/accent1_2#29" csCatId="accent1" phldr="1"/>
      <dgm:spPr/>
    </dgm:pt>
    <dgm:pt modelId="{67D7CF24-96F0-4C51-B0EF-C7FBF56F3C8E}">
      <dgm:prSet phldrT="[Testo]" phldr="1"/>
      <dgm:spPr/>
      <dgm:t>
        <a:bodyPr/>
        <a:lstStyle/>
        <a:p>
          <a:endParaRPr lang="it-IT" dirty="0"/>
        </a:p>
      </dgm:t>
    </dgm:pt>
    <dgm:pt modelId="{4FE04837-9DF3-4BD3-BAF0-CE9EC4D311BA}" type="sibTrans" cxnId="{E4390EF4-55F7-4CDE-98CA-6C9B0D161DB8}">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it-IT"/>
        </a:p>
      </dgm:t>
    </dgm:pt>
    <dgm:pt modelId="{1C16D40B-9809-4B8A-8A2F-9359F0DA74B8}" type="parTrans" cxnId="{E4390EF4-55F7-4CDE-98CA-6C9B0D161DB8}">
      <dgm:prSet/>
      <dgm:spPr/>
      <dgm:t>
        <a:bodyPr/>
        <a:lstStyle/>
        <a:p>
          <a:endParaRPr lang="it-IT"/>
        </a:p>
      </dgm:t>
    </dgm:pt>
    <dgm:pt modelId="{CFEE3C31-1FE6-4E15-ADA0-B74618AD234B}" type="pres">
      <dgm:prSet presAssocID="{FB6D6035-FC03-4DE0-86A7-EAEA5E5BF82D}" presName="Name0" presStyleCnt="0">
        <dgm:presLayoutVars>
          <dgm:chMax val="7"/>
          <dgm:chPref val="7"/>
          <dgm:dir val="rev"/>
        </dgm:presLayoutVars>
      </dgm:prSet>
      <dgm:spPr/>
    </dgm:pt>
    <dgm:pt modelId="{FE6E5A38-1EDF-4329-90CE-8886314401F2}" type="pres">
      <dgm:prSet presAssocID="{FB6D6035-FC03-4DE0-86A7-EAEA5E5BF82D}" presName="Name1" presStyleCnt="0"/>
      <dgm:spPr/>
    </dgm:pt>
    <dgm:pt modelId="{1A4EED88-2578-4686-9B72-3C67DB0C862D}" type="pres">
      <dgm:prSet presAssocID="{4FE04837-9DF3-4BD3-BAF0-CE9EC4D311BA}" presName="picture_1" presStyleCnt="0"/>
      <dgm:spPr/>
    </dgm:pt>
    <dgm:pt modelId="{7B22C2E7-C246-457D-883B-6AC0A0468666}" type="pres">
      <dgm:prSet presAssocID="{4FE04837-9DF3-4BD3-BAF0-CE9EC4D311BA}" presName="pictureRepeatNode" presStyleLbl="alignImgPlace1" presStyleIdx="0" presStyleCnt="1" custScaleX="102183" custLinFactNeighborX="55882" custLinFactNeighborY="93917"/>
      <dgm:spPr/>
    </dgm:pt>
    <dgm:pt modelId="{A1DD073E-1CDE-4A5E-9497-1DB6F233C667}" type="pres">
      <dgm:prSet presAssocID="{67D7CF24-96F0-4C51-B0EF-C7FBF56F3C8E}" presName="text_1" presStyleLbl="node1" presStyleIdx="0" presStyleCnt="0">
        <dgm:presLayoutVars>
          <dgm:bulletEnabled val="1"/>
        </dgm:presLayoutVars>
      </dgm:prSet>
      <dgm:spPr/>
    </dgm:pt>
  </dgm:ptLst>
  <dgm:cxnLst>
    <dgm:cxn modelId="{0A083231-C246-44AC-8816-F36A33885937}" type="presOf" srcId="{FB6D6035-FC03-4DE0-86A7-EAEA5E5BF82D}" destId="{CFEE3C31-1FE6-4E15-ADA0-B74618AD234B}" srcOrd="0" destOrd="0" presId="urn:microsoft.com/office/officeart/2008/layout/CircularPictureCallout"/>
    <dgm:cxn modelId="{A0E6B2A8-8BC9-4E82-BB95-D29ABB28A357}" type="presOf" srcId="{4FE04837-9DF3-4BD3-BAF0-CE9EC4D311BA}" destId="{7B22C2E7-C246-457D-883B-6AC0A0468666}" srcOrd="0" destOrd="0" presId="urn:microsoft.com/office/officeart/2008/layout/CircularPictureCallout"/>
    <dgm:cxn modelId="{9ABF94CA-DE51-4D8B-913A-8C0CD2DFE9C1}" type="presOf" srcId="{67D7CF24-96F0-4C51-B0EF-C7FBF56F3C8E}" destId="{A1DD073E-1CDE-4A5E-9497-1DB6F233C667}" srcOrd="0" destOrd="0" presId="urn:microsoft.com/office/officeart/2008/layout/CircularPictureCallout"/>
    <dgm:cxn modelId="{E4390EF4-55F7-4CDE-98CA-6C9B0D161DB8}" srcId="{FB6D6035-FC03-4DE0-86A7-EAEA5E5BF82D}" destId="{67D7CF24-96F0-4C51-B0EF-C7FBF56F3C8E}" srcOrd="0" destOrd="0" parTransId="{1C16D40B-9809-4B8A-8A2F-9359F0DA74B8}" sibTransId="{4FE04837-9DF3-4BD3-BAF0-CE9EC4D311BA}"/>
    <dgm:cxn modelId="{EDFD8946-D5CA-426C-B331-0EB3128B1D86}" type="presParOf" srcId="{CFEE3C31-1FE6-4E15-ADA0-B74618AD234B}" destId="{FE6E5A38-1EDF-4329-90CE-8886314401F2}" srcOrd="0" destOrd="0" presId="urn:microsoft.com/office/officeart/2008/layout/CircularPictureCallout"/>
    <dgm:cxn modelId="{81EB8F7B-5181-4D03-8EC9-6693161D38C1}" type="presParOf" srcId="{FE6E5A38-1EDF-4329-90CE-8886314401F2}" destId="{1A4EED88-2578-4686-9B72-3C67DB0C862D}" srcOrd="0" destOrd="0" presId="urn:microsoft.com/office/officeart/2008/layout/CircularPictureCallout"/>
    <dgm:cxn modelId="{8BD8298D-B303-4A48-AEFB-1F19B714E342}" type="presParOf" srcId="{1A4EED88-2578-4686-9B72-3C67DB0C862D}" destId="{7B22C2E7-C246-457D-883B-6AC0A0468666}" srcOrd="0" destOrd="0" presId="urn:microsoft.com/office/officeart/2008/layout/CircularPictureCallout"/>
    <dgm:cxn modelId="{8A2270E1-67DA-4DAC-A55B-E717FC2CE80A}" type="presParOf" srcId="{FE6E5A38-1EDF-4329-90CE-8886314401F2}" destId="{A1DD073E-1CDE-4A5E-9497-1DB6F233C667}" srcOrd="1" destOrd="0" presId="urn:microsoft.com/office/officeart/2008/layout/CircularPictureCallout"/>
  </dgm:cxnLst>
  <dgm:bg/>
  <dgm:whole/>
  <dgm:extLst>
    <a:ext uri="http://schemas.microsoft.com/office/drawing/2008/diagram">
      <dsp:dataModelExt xmlns:dsp="http://schemas.microsoft.com/office/drawing/2008/diagram" relId="rId4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6E79687-2B5B-47CC-A05C-65FB63FDD5BC}" type="doc">
      <dgm:prSet loTypeId="urn:microsoft.com/office/officeart/2008/layout/CircularPictureCallout" loCatId="picture" qsTypeId="urn:microsoft.com/office/officeart/2005/8/quickstyle/simple1#34" qsCatId="simple" csTypeId="urn:microsoft.com/office/officeart/2005/8/colors/accent1_2#30" csCatId="accent1" phldr="1"/>
      <dgm:spPr/>
    </dgm:pt>
    <dgm:pt modelId="{1C926DDA-2310-44A9-A021-55A59D261ABE}">
      <dgm:prSet phldrT="[Testo]"/>
      <dgm:spPr/>
      <dgm:t>
        <a:bodyPr/>
        <a:lstStyle/>
        <a:p>
          <a:r>
            <a:rPr lang="it-IT" dirty="0">
              <a:effectLst>
                <a:outerShdw blurRad="38100" dist="38100" dir="2700000" algn="tl">
                  <a:srgbClr val="000000">
                    <a:alpha val="43137"/>
                  </a:srgbClr>
                </a:outerShdw>
              </a:effectLst>
              <a:latin typeface="Bahnschrift Light Condensed" panose="020B0502040204020203" pitchFamily="34" charset="0"/>
            </a:rPr>
            <a:t>PFNL</a:t>
          </a:r>
        </a:p>
      </dgm:t>
    </dgm:pt>
    <dgm:pt modelId="{0CBBDD22-C2BC-4641-A3BB-3B4D492B4FFD}" type="parTrans" cxnId="{EB7338E9-42C6-4F22-9A2A-C3D1B6656E76}">
      <dgm:prSet/>
      <dgm:spPr/>
      <dgm:t>
        <a:bodyPr/>
        <a:lstStyle/>
        <a:p>
          <a:endParaRPr lang="it-IT"/>
        </a:p>
      </dgm:t>
    </dgm:pt>
    <dgm:pt modelId="{186F9D09-E0A7-45DE-8103-387FAEA9B671}" type="sibTrans" cxnId="{EB7338E9-42C6-4F22-9A2A-C3D1B6656E76}">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it-IT"/>
        </a:p>
      </dgm:t>
    </dgm:pt>
    <dgm:pt modelId="{99CEB258-3155-4AE6-B333-7C45FB556FF8}" type="pres">
      <dgm:prSet presAssocID="{76E79687-2B5B-47CC-A05C-65FB63FDD5BC}" presName="Name0" presStyleCnt="0">
        <dgm:presLayoutVars>
          <dgm:chMax val="7"/>
          <dgm:chPref val="7"/>
          <dgm:dir/>
        </dgm:presLayoutVars>
      </dgm:prSet>
      <dgm:spPr/>
    </dgm:pt>
    <dgm:pt modelId="{A8668CED-DD76-4D3E-8BBB-A408095E81F4}" type="pres">
      <dgm:prSet presAssocID="{76E79687-2B5B-47CC-A05C-65FB63FDD5BC}" presName="Name1" presStyleCnt="0"/>
      <dgm:spPr/>
    </dgm:pt>
    <dgm:pt modelId="{C2D98F00-5576-46A1-BDD2-551137E2F316}" type="pres">
      <dgm:prSet presAssocID="{186F9D09-E0A7-45DE-8103-387FAEA9B671}" presName="picture_1" presStyleCnt="0"/>
      <dgm:spPr/>
    </dgm:pt>
    <dgm:pt modelId="{2FEC8ABC-BD32-40A3-A1D0-1F2AE202173C}" type="pres">
      <dgm:prSet presAssocID="{186F9D09-E0A7-45DE-8103-387FAEA9B671}" presName="pictureRepeatNode" presStyleLbl="alignImgPlace1" presStyleIdx="0" presStyleCnt="1" custLinFactNeighborX="9129" custLinFactNeighborY="22389"/>
      <dgm:spPr/>
    </dgm:pt>
    <dgm:pt modelId="{75A0CAD1-E26E-44D4-8A04-23355F10AE79}" type="pres">
      <dgm:prSet presAssocID="{1C926DDA-2310-44A9-A021-55A59D261ABE}" presName="text_1" presStyleLbl="node1" presStyleIdx="0" presStyleCnt="0" custLinFactNeighborX="74783" custLinFactNeighborY="-28672">
        <dgm:presLayoutVars>
          <dgm:bulletEnabled val="1"/>
        </dgm:presLayoutVars>
      </dgm:prSet>
      <dgm:spPr/>
    </dgm:pt>
  </dgm:ptLst>
  <dgm:cxnLst>
    <dgm:cxn modelId="{2F982520-1448-41D1-AA75-A358EEBAC98D}" type="presOf" srcId="{1C926DDA-2310-44A9-A021-55A59D261ABE}" destId="{75A0CAD1-E26E-44D4-8A04-23355F10AE79}" srcOrd="0" destOrd="0" presId="urn:microsoft.com/office/officeart/2008/layout/CircularPictureCallout"/>
    <dgm:cxn modelId="{A5B89760-24AF-4A81-B5BC-D43EFD7AF8D9}" type="presOf" srcId="{76E79687-2B5B-47CC-A05C-65FB63FDD5BC}" destId="{99CEB258-3155-4AE6-B333-7C45FB556FF8}" srcOrd="0" destOrd="0" presId="urn:microsoft.com/office/officeart/2008/layout/CircularPictureCallout"/>
    <dgm:cxn modelId="{032AEA48-7A0C-437E-B234-543C562C9A38}" type="presOf" srcId="{186F9D09-E0A7-45DE-8103-387FAEA9B671}" destId="{2FEC8ABC-BD32-40A3-A1D0-1F2AE202173C}" srcOrd="0" destOrd="0" presId="urn:microsoft.com/office/officeart/2008/layout/CircularPictureCallout"/>
    <dgm:cxn modelId="{EB7338E9-42C6-4F22-9A2A-C3D1B6656E76}" srcId="{76E79687-2B5B-47CC-A05C-65FB63FDD5BC}" destId="{1C926DDA-2310-44A9-A021-55A59D261ABE}" srcOrd="0" destOrd="0" parTransId="{0CBBDD22-C2BC-4641-A3BB-3B4D492B4FFD}" sibTransId="{186F9D09-E0A7-45DE-8103-387FAEA9B671}"/>
    <dgm:cxn modelId="{4DC49314-0757-4DD3-A622-FF34C916E95E}" type="presParOf" srcId="{99CEB258-3155-4AE6-B333-7C45FB556FF8}" destId="{A8668CED-DD76-4D3E-8BBB-A408095E81F4}" srcOrd="0" destOrd="0" presId="urn:microsoft.com/office/officeart/2008/layout/CircularPictureCallout"/>
    <dgm:cxn modelId="{6D5D3869-832E-415F-BDFE-240E1EF06C15}" type="presParOf" srcId="{A8668CED-DD76-4D3E-8BBB-A408095E81F4}" destId="{C2D98F00-5576-46A1-BDD2-551137E2F316}" srcOrd="0" destOrd="0" presId="urn:microsoft.com/office/officeart/2008/layout/CircularPictureCallout"/>
    <dgm:cxn modelId="{97E6F8A0-1567-4CC5-BC8B-64D37C42B9B2}" type="presParOf" srcId="{C2D98F00-5576-46A1-BDD2-551137E2F316}" destId="{2FEC8ABC-BD32-40A3-A1D0-1F2AE202173C}" srcOrd="0" destOrd="0" presId="urn:microsoft.com/office/officeart/2008/layout/CircularPictureCallout"/>
    <dgm:cxn modelId="{74BC08AA-FF51-4BBC-B41C-8BADB81578F9}" type="presParOf" srcId="{A8668CED-DD76-4D3E-8BBB-A408095E81F4}" destId="{75A0CAD1-E26E-44D4-8A04-23355F10AE79}" srcOrd="1" destOrd="0" presId="urn:microsoft.com/office/officeart/2008/layout/CircularPictureCallout"/>
  </dgm:cxnLst>
  <dgm:bg/>
  <dgm:whole/>
  <dgm:extLst>
    <a:ext uri="http://schemas.microsoft.com/office/drawing/2008/diagram">
      <dsp:dataModelExt xmlns:dsp="http://schemas.microsoft.com/office/drawing/2008/diagram" relId="rId5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BB3F878-A83B-452A-A12E-2B3340DC3949}" type="doc">
      <dgm:prSet loTypeId="urn:microsoft.com/office/officeart/2008/layout/CircularPictureCallout" loCatId="picture" qsTypeId="urn:microsoft.com/office/officeart/2005/8/quickstyle/simple1#35" qsCatId="simple" csTypeId="urn:microsoft.com/office/officeart/2005/8/colors/accent1_2#31" csCatId="accent1" phldr="1"/>
      <dgm:spPr/>
    </dgm:pt>
    <dgm:pt modelId="{79B4BB1F-54C6-4693-A5C5-846C25EB5DE1}">
      <dgm:prSet phldrT="[Testo]"/>
      <dgm:spPr/>
      <dgm:t>
        <a:bodyPr/>
        <a:lstStyle/>
        <a:p>
          <a:r>
            <a:rPr lang="it-IT" b="1" dirty="0">
              <a:effectLst>
                <a:outerShdw blurRad="38100" dist="38100" dir="2700000" algn="tl">
                  <a:srgbClr val="000000">
                    <a:alpha val="43137"/>
                  </a:srgbClr>
                </a:outerShdw>
              </a:effectLst>
              <a:latin typeface="Bahnschrift Light Condensed" panose="020B0502040204020203" pitchFamily="34" charset="0"/>
            </a:rPr>
            <a:t>Legno</a:t>
          </a:r>
        </a:p>
      </dgm:t>
    </dgm:pt>
    <dgm:pt modelId="{59081759-9EAE-4C4E-B64D-A423B1E995C1}" type="parTrans" cxnId="{2081AC9D-5941-4DDA-B2A7-7F26CA813FC9}">
      <dgm:prSet/>
      <dgm:spPr/>
      <dgm:t>
        <a:bodyPr/>
        <a:lstStyle/>
        <a:p>
          <a:endParaRPr lang="it-IT"/>
        </a:p>
      </dgm:t>
    </dgm:pt>
    <dgm:pt modelId="{BA3563AC-043B-43D6-8FBE-6AD4AFD9B85E}" type="sibTrans" cxnId="{2081AC9D-5941-4DDA-B2A7-7F26CA813FC9}">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it-IT"/>
        </a:p>
      </dgm:t>
    </dgm:pt>
    <dgm:pt modelId="{BE104FA5-337C-45DB-84F0-BD456F8F83B3}" type="pres">
      <dgm:prSet presAssocID="{EBB3F878-A83B-452A-A12E-2B3340DC3949}" presName="Name0" presStyleCnt="0">
        <dgm:presLayoutVars>
          <dgm:chMax val="7"/>
          <dgm:chPref val="7"/>
          <dgm:dir/>
        </dgm:presLayoutVars>
      </dgm:prSet>
      <dgm:spPr/>
    </dgm:pt>
    <dgm:pt modelId="{A419621B-695C-411F-9C7D-1AA0F367DF93}" type="pres">
      <dgm:prSet presAssocID="{EBB3F878-A83B-452A-A12E-2B3340DC3949}" presName="Name1" presStyleCnt="0"/>
      <dgm:spPr/>
    </dgm:pt>
    <dgm:pt modelId="{DDEB9DA1-CA3F-4364-901A-DD87F36136D0}" type="pres">
      <dgm:prSet presAssocID="{BA3563AC-043B-43D6-8FBE-6AD4AFD9B85E}" presName="picture_1" presStyleCnt="0"/>
      <dgm:spPr/>
    </dgm:pt>
    <dgm:pt modelId="{713A559D-94F7-47F0-8683-EEBEC776E7DD}" type="pres">
      <dgm:prSet presAssocID="{BA3563AC-043B-43D6-8FBE-6AD4AFD9B85E}" presName="pictureRepeatNode" presStyleLbl="alignImgPlace1" presStyleIdx="0" presStyleCnt="1"/>
      <dgm:spPr/>
    </dgm:pt>
    <dgm:pt modelId="{D63746C2-C2BB-416F-B194-22B835D05ECF}" type="pres">
      <dgm:prSet presAssocID="{79B4BB1F-54C6-4693-A5C5-846C25EB5DE1}" presName="text_1" presStyleLbl="node1" presStyleIdx="0" presStyleCnt="0">
        <dgm:presLayoutVars>
          <dgm:bulletEnabled val="1"/>
        </dgm:presLayoutVars>
      </dgm:prSet>
      <dgm:spPr/>
    </dgm:pt>
  </dgm:ptLst>
  <dgm:cxnLst>
    <dgm:cxn modelId="{2081AC9D-5941-4DDA-B2A7-7F26CA813FC9}" srcId="{EBB3F878-A83B-452A-A12E-2B3340DC3949}" destId="{79B4BB1F-54C6-4693-A5C5-846C25EB5DE1}" srcOrd="0" destOrd="0" parTransId="{59081759-9EAE-4C4E-B64D-A423B1E995C1}" sibTransId="{BA3563AC-043B-43D6-8FBE-6AD4AFD9B85E}"/>
    <dgm:cxn modelId="{C1FC35A4-5331-45AF-9674-FD8A9934CE70}" type="presOf" srcId="{BA3563AC-043B-43D6-8FBE-6AD4AFD9B85E}" destId="{713A559D-94F7-47F0-8683-EEBEC776E7DD}" srcOrd="0" destOrd="0" presId="urn:microsoft.com/office/officeart/2008/layout/CircularPictureCallout"/>
    <dgm:cxn modelId="{7A6DBBBF-3B12-4E5B-ACDC-2499F2D15B8B}" type="presOf" srcId="{79B4BB1F-54C6-4693-A5C5-846C25EB5DE1}" destId="{D63746C2-C2BB-416F-B194-22B835D05ECF}" srcOrd="0" destOrd="0" presId="urn:microsoft.com/office/officeart/2008/layout/CircularPictureCallout"/>
    <dgm:cxn modelId="{5B53FCC9-50E2-4A7F-9279-B6BC3A510448}" type="presOf" srcId="{EBB3F878-A83B-452A-A12E-2B3340DC3949}" destId="{BE104FA5-337C-45DB-84F0-BD456F8F83B3}" srcOrd="0" destOrd="0" presId="urn:microsoft.com/office/officeart/2008/layout/CircularPictureCallout"/>
    <dgm:cxn modelId="{AE6491AB-B0EB-4898-AE5D-8659ACB2471F}" type="presParOf" srcId="{BE104FA5-337C-45DB-84F0-BD456F8F83B3}" destId="{A419621B-695C-411F-9C7D-1AA0F367DF93}" srcOrd="0" destOrd="0" presId="urn:microsoft.com/office/officeart/2008/layout/CircularPictureCallout"/>
    <dgm:cxn modelId="{7BF821AA-E4AD-4F7E-95FB-CD974871B9A5}" type="presParOf" srcId="{A419621B-695C-411F-9C7D-1AA0F367DF93}" destId="{DDEB9DA1-CA3F-4364-901A-DD87F36136D0}" srcOrd="0" destOrd="0" presId="urn:microsoft.com/office/officeart/2008/layout/CircularPictureCallout"/>
    <dgm:cxn modelId="{DA661CBE-C4FB-45D5-80CB-8136E99A1DCD}" type="presParOf" srcId="{DDEB9DA1-CA3F-4364-901A-DD87F36136D0}" destId="{713A559D-94F7-47F0-8683-EEBEC776E7DD}" srcOrd="0" destOrd="0" presId="urn:microsoft.com/office/officeart/2008/layout/CircularPictureCallout"/>
    <dgm:cxn modelId="{62E8AFE3-286B-4FE1-BDE3-0ADE7C8F5589}" type="presParOf" srcId="{A419621B-695C-411F-9C7D-1AA0F367DF93}" destId="{D63746C2-C2BB-416F-B194-22B835D05ECF}" srcOrd="1" destOrd="0" presId="urn:microsoft.com/office/officeart/2008/layout/CircularPictureCallout"/>
  </dgm:cxnLst>
  <dgm:bg/>
  <dgm:whole/>
  <dgm:extLst>
    <a:ext uri="http://schemas.microsoft.com/office/drawing/2008/diagram">
      <dsp:dataModelExt xmlns:dsp="http://schemas.microsoft.com/office/drawing/2008/diagram" relId="rId5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7855AD-8E47-6944-9DE8-D48BB5B1A638}">
      <dsp:nvSpPr>
        <dsp:cNvPr id="0" name=""/>
        <dsp:cNvSpPr/>
      </dsp:nvSpPr>
      <dsp:spPr>
        <a:xfrm>
          <a:off x="2242564" y="1698801"/>
          <a:ext cx="2068484" cy="206848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it-IT" sz="1800" kern="1200" dirty="0"/>
            <a:t>Certificazione forestale</a:t>
          </a:r>
        </a:p>
      </dsp:txBody>
      <dsp:txXfrm>
        <a:off x="2545486" y="2001723"/>
        <a:ext cx="1462640" cy="1462640"/>
      </dsp:txXfrm>
    </dsp:sp>
    <dsp:sp modelId="{5F268BD7-98BA-EB4D-A156-034F553D27CD}">
      <dsp:nvSpPr>
        <dsp:cNvPr id="0" name=""/>
        <dsp:cNvSpPr/>
      </dsp:nvSpPr>
      <dsp:spPr>
        <a:xfrm rot="12900000">
          <a:off x="831641" y="1310598"/>
          <a:ext cx="1669324" cy="58951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A0C6E9D-FD5A-D446-8AFD-E70CA3253116}">
      <dsp:nvSpPr>
        <dsp:cNvPr id="0" name=""/>
        <dsp:cNvSpPr/>
      </dsp:nvSpPr>
      <dsp:spPr>
        <a:xfrm>
          <a:off x="58" y="340590"/>
          <a:ext cx="1965059" cy="15720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155700">
            <a:lnSpc>
              <a:spcPct val="90000"/>
            </a:lnSpc>
            <a:spcBef>
              <a:spcPct val="0"/>
            </a:spcBef>
            <a:spcAft>
              <a:spcPct val="35000"/>
            </a:spcAft>
            <a:buNone/>
          </a:pPr>
          <a:r>
            <a:rPr lang="it-IT" sz="2600" kern="1200" dirty="0"/>
            <a:t>Contrasto all'illegalità</a:t>
          </a:r>
        </a:p>
      </dsp:txBody>
      <dsp:txXfrm>
        <a:off x="46102" y="386634"/>
        <a:ext cx="1872971" cy="1479959"/>
      </dsp:txXfrm>
    </dsp:sp>
    <dsp:sp modelId="{B8E13B81-0DF4-0A47-8C12-4322877BE129}">
      <dsp:nvSpPr>
        <dsp:cNvPr id="0" name=""/>
        <dsp:cNvSpPr/>
      </dsp:nvSpPr>
      <dsp:spPr>
        <a:xfrm rot="19500000">
          <a:off x="4052646" y="1310598"/>
          <a:ext cx="1669324" cy="589517"/>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233E273-18CB-EF45-8A40-0DAEB0EDD8FE}">
      <dsp:nvSpPr>
        <dsp:cNvPr id="0" name=""/>
        <dsp:cNvSpPr/>
      </dsp:nvSpPr>
      <dsp:spPr>
        <a:xfrm>
          <a:off x="4588494" y="340590"/>
          <a:ext cx="1965059" cy="15720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155700">
            <a:lnSpc>
              <a:spcPct val="90000"/>
            </a:lnSpc>
            <a:spcBef>
              <a:spcPct val="0"/>
            </a:spcBef>
            <a:spcAft>
              <a:spcPct val="35000"/>
            </a:spcAft>
            <a:buNone/>
          </a:pPr>
          <a:r>
            <a:rPr lang="it-IT" sz="2600" kern="1200" dirty="0"/>
            <a:t>Promozione delle filiere forestali locali</a:t>
          </a:r>
        </a:p>
      </dsp:txBody>
      <dsp:txXfrm>
        <a:off x="4634538" y="386634"/>
        <a:ext cx="1872971" cy="14799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248810-15F5-4D03-91C8-4B3D5A36AFE0}">
      <dsp:nvSpPr>
        <dsp:cNvPr id="0" name=""/>
        <dsp:cNvSpPr/>
      </dsp:nvSpPr>
      <dsp:spPr>
        <a:xfrm>
          <a:off x="362228" y="0"/>
          <a:ext cx="3266494" cy="3167749"/>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5E5E55-34B0-488D-A61B-3F62344410C2}">
      <dsp:nvSpPr>
        <dsp:cNvPr id="0" name=""/>
        <dsp:cNvSpPr/>
      </dsp:nvSpPr>
      <dsp:spPr>
        <a:xfrm>
          <a:off x="1325282" y="1420680"/>
          <a:ext cx="1310603" cy="66434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133600">
            <a:lnSpc>
              <a:spcPct val="90000"/>
            </a:lnSpc>
            <a:spcBef>
              <a:spcPct val="0"/>
            </a:spcBef>
            <a:spcAft>
              <a:spcPct val="35000"/>
            </a:spcAft>
            <a:buNone/>
          </a:pPr>
          <a:r>
            <a:rPr lang="it-IT" sz="4800" kern="1200" dirty="0">
              <a:latin typeface="Bahnschrift Light Condensed" panose="020B0502040204020203" pitchFamily="34" charset="0"/>
            </a:rPr>
            <a:t>Bosco</a:t>
          </a:r>
        </a:p>
      </dsp:txBody>
      <dsp:txXfrm>
        <a:off x="1325282" y="1420680"/>
        <a:ext cx="1310603" cy="6643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2D83C4-74FD-4B7C-B33D-C9280BB336CA}">
      <dsp:nvSpPr>
        <dsp:cNvPr id="0" name=""/>
        <dsp:cNvSpPr/>
      </dsp:nvSpPr>
      <dsp:spPr>
        <a:xfrm>
          <a:off x="198613" y="137768"/>
          <a:ext cx="1554895" cy="1596670"/>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9AC63E-D990-4317-99E4-25D49D9A3955}">
      <dsp:nvSpPr>
        <dsp:cNvPr id="0" name=""/>
        <dsp:cNvSpPr/>
      </dsp:nvSpPr>
      <dsp:spPr>
        <a:xfrm>
          <a:off x="464164" y="1329030"/>
          <a:ext cx="1132187" cy="32210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022350">
            <a:lnSpc>
              <a:spcPct val="90000"/>
            </a:lnSpc>
            <a:spcBef>
              <a:spcPct val="0"/>
            </a:spcBef>
            <a:spcAft>
              <a:spcPct val="35000"/>
            </a:spcAft>
            <a:buNone/>
          </a:pPr>
          <a:r>
            <a:rPr lang="it-IT" sz="2300" kern="1200" dirty="0">
              <a:latin typeface="Bahnschrift Light Condensed" panose="020B0502040204020203" pitchFamily="34" charset="0"/>
            </a:rPr>
            <a:t>StoccaggioCO</a:t>
          </a:r>
          <a:r>
            <a:rPr lang="it-IT" sz="1100" kern="1200" dirty="0">
              <a:latin typeface="Bahnschrift Light Condensed" panose="020B0502040204020203" pitchFamily="34" charset="0"/>
            </a:rPr>
            <a:t>2</a:t>
          </a:r>
        </a:p>
      </dsp:txBody>
      <dsp:txXfrm>
        <a:off x="464164" y="1329030"/>
        <a:ext cx="1132187" cy="3221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4523C6-07D0-4C19-87C7-C151CD5F36FD}">
      <dsp:nvSpPr>
        <dsp:cNvPr id="0" name=""/>
        <dsp:cNvSpPr/>
      </dsp:nvSpPr>
      <dsp:spPr>
        <a:xfrm>
          <a:off x="635546" y="71109"/>
          <a:ext cx="1776907" cy="1869460"/>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EAB5F9-F0D0-46E8-ACBF-EE5ED8C4C0FA}">
      <dsp:nvSpPr>
        <dsp:cNvPr id="0" name=""/>
        <dsp:cNvSpPr/>
      </dsp:nvSpPr>
      <dsp:spPr>
        <a:xfrm>
          <a:off x="1036320" y="1053084"/>
          <a:ext cx="975360" cy="50292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155700">
            <a:lnSpc>
              <a:spcPct val="90000"/>
            </a:lnSpc>
            <a:spcBef>
              <a:spcPct val="0"/>
            </a:spcBef>
            <a:spcAft>
              <a:spcPct val="35000"/>
            </a:spcAft>
            <a:buNone/>
          </a:pPr>
          <a:endParaRPr lang="it-IT" sz="2600" kern="1200" dirty="0"/>
        </a:p>
      </dsp:txBody>
      <dsp:txXfrm>
        <a:off x="1036320" y="1053084"/>
        <a:ext cx="975360" cy="50292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8625A-4563-4EAB-ACC8-E6B35B535AAF}">
      <dsp:nvSpPr>
        <dsp:cNvPr id="0" name=""/>
        <dsp:cNvSpPr/>
      </dsp:nvSpPr>
      <dsp:spPr>
        <a:xfrm>
          <a:off x="706798" y="277790"/>
          <a:ext cx="1835691" cy="1796332"/>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DFFE65-EFB4-4342-ABFC-C859F7A189E7}">
      <dsp:nvSpPr>
        <dsp:cNvPr id="0" name=""/>
        <dsp:cNvSpPr/>
      </dsp:nvSpPr>
      <dsp:spPr>
        <a:xfrm>
          <a:off x="1382432" y="131590"/>
          <a:ext cx="1048273" cy="54051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244600">
            <a:lnSpc>
              <a:spcPct val="90000"/>
            </a:lnSpc>
            <a:spcBef>
              <a:spcPct val="0"/>
            </a:spcBef>
            <a:spcAft>
              <a:spcPct val="35000"/>
            </a:spcAft>
            <a:buNone/>
          </a:pPr>
          <a:endParaRPr lang="it-IT" sz="2800" kern="1200" dirty="0"/>
        </a:p>
      </dsp:txBody>
      <dsp:txXfrm>
        <a:off x="1382432" y="131590"/>
        <a:ext cx="1048273" cy="5405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55E0B-E554-4582-B559-8529F0F571E4}">
      <dsp:nvSpPr>
        <dsp:cNvPr id="0" name=""/>
        <dsp:cNvSpPr/>
      </dsp:nvSpPr>
      <dsp:spPr>
        <a:xfrm>
          <a:off x="404736" y="617983"/>
          <a:ext cx="1853952" cy="1853952"/>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225E07-7462-4CD3-A7AB-1AF816613FF9}">
      <dsp:nvSpPr>
        <dsp:cNvPr id="0" name=""/>
        <dsp:cNvSpPr/>
      </dsp:nvSpPr>
      <dsp:spPr>
        <a:xfrm>
          <a:off x="0" y="1305520"/>
          <a:ext cx="1947260" cy="93089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733550">
            <a:lnSpc>
              <a:spcPct val="90000"/>
            </a:lnSpc>
            <a:spcBef>
              <a:spcPct val="0"/>
            </a:spcBef>
            <a:spcAft>
              <a:spcPct val="35000"/>
            </a:spcAft>
            <a:buNone/>
          </a:pPr>
          <a:r>
            <a:rPr lang="it-IT" sz="3900" kern="1200" dirty="0">
              <a:latin typeface="Bahnschrift Light Condensed" panose="020B0502040204020203" pitchFamily="34" charset="0"/>
            </a:rPr>
            <a:t>Biodiversità</a:t>
          </a:r>
        </a:p>
      </dsp:txBody>
      <dsp:txXfrm>
        <a:off x="0" y="1305520"/>
        <a:ext cx="1947260" cy="9308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89781D-4DB4-41AF-B226-C7A37D89F27D}">
      <dsp:nvSpPr>
        <dsp:cNvPr id="0" name=""/>
        <dsp:cNvSpPr/>
      </dsp:nvSpPr>
      <dsp:spPr>
        <a:xfrm>
          <a:off x="996183" y="0"/>
          <a:ext cx="1901823" cy="1901823"/>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BCC2D7F-463A-4C14-9DCE-323C353AD164}">
      <dsp:nvSpPr>
        <dsp:cNvPr id="0" name=""/>
        <dsp:cNvSpPr/>
      </dsp:nvSpPr>
      <dsp:spPr>
        <a:xfrm>
          <a:off x="1378601" y="1009868"/>
          <a:ext cx="1217166" cy="62760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022350">
            <a:lnSpc>
              <a:spcPct val="90000"/>
            </a:lnSpc>
            <a:spcBef>
              <a:spcPct val="0"/>
            </a:spcBef>
            <a:spcAft>
              <a:spcPct val="35000"/>
            </a:spcAft>
            <a:buNone/>
          </a:pPr>
          <a:r>
            <a:rPr lang="it-IT" sz="2300" b="1" kern="1200" dirty="0">
              <a:effectLst>
                <a:outerShdw blurRad="38100" dist="38100" dir="2700000" algn="tl">
                  <a:srgbClr val="000000">
                    <a:alpha val="43137"/>
                  </a:srgbClr>
                </a:outerShdw>
              </a:effectLst>
              <a:latin typeface="Bahnschrift Light Condensed" panose="020B0502040204020203" pitchFamily="34" charset="0"/>
            </a:rPr>
            <a:t>Servizi idrici</a:t>
          </a:r>
        </a:p>
      </dsp:txBody>
      <dsp:txXfrm>
        <a:off x="1378601" y="1009868"/>
        <a:ext cx="1217166" cy="6276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7CB0F-98CC-4AE1-8E7E-40D9DB8D55E8}">
      <dsp:nvSpPr>
        <dsp:cNvPr id="0" name=""/>
        <dsp:cNvSpPr/>
      </dsp:nvSpPr>
      <dsp:spPr>
        <a:xfrm>
          <a:off x="178496" y="461980"/>
          <a:ext cx="2089248" cy="2132596"/>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284692-ABFC-430E-89D2-09DB76360DC9}">
      <dsp:nvSpPr>
        <dsp:cNvPr id="0" name=""/>
        <dsp:cNvSpPr/>
      </dsp:nvSpPr>
      <dsp:spPr>
        <a:xfrm>
          <a:off x="323530" y="1071298"/>
          <a:ext cx="1799180" cy="116977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377950">
            <a:lnSpc>
              <a:spcPct val="90000"/>
            </a:lnSpc>
            <a:spcBef>
              <a:spcPct val="0"/>
            </a:spcBef>
            <a:spcAft>
              <a:spcPct val="35000"/>
            </a:spcAft>
            <a:buNone/>
          </a:pPr>
          <a:r>
            <a:rPr lang="it-IT" sz="3100" b="1" kern="1200" dirty="0">
              <a:effectLst>
                <a:outerShdw blurRad="38100" dist="38100" dir="2700000" algn="tl">
                  <a:srgbClr val="000000">
                    <a:alpha val="43137"/>
                  </a:srgbClr>
                </a:outerShdw>
              </a:effectLst>
              <a:latin typeface="Bahnschrift Light Condensed" panose="020B0502040204020203" pitchFamily="34" charset="0"/>
            </a:rPr>
            <a:t>Tutela idrogeologica</a:t>
          </a:r>
        </a:p>
      </dsp:txBody>
      <dsp:txXfrm>
        <a:off x="323530" y="1071298"/>
        <a:ext cx="1799180" cy="116977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D40F11-30E1-4DF3-AF47-C2A87C030783}">
      <dsp:nvSpPr>
        <dsp:cNvPr id="0" name=""/>
        <dsp:cNvSpPr/>
      </dsp:nvSpPr>
      <dsp:spPr>
        <a:xfrm>
          <a:off x="498882" y="663661"/>
          <a:ext cx="1960304" cy="1906497"/>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7AE29E-4559-4923-AC28-42710E6DA008}">
      <dsp:nvSpPr>
        <dsp:cNvPr id="0" name=""/>
        <dsp:cNvSpPr/>
      </dsp:nvSpPr>
      <dsp:spPr>
        <a:xfrm>
          <a:off x="736792" y="1913466"/>
          <a:ext cx="1531817" cy="328739"/>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022350">
            <a:lnSpc>
              <a:spcPct val="90000"/>
            </a:lnSpc>
            <a:spcBef>
              <a:spcPct val="0"/>
            </a:spcBef>
            <a:spcAft>
              <a:spcPct val="35000"/>
            </a:spcAft>
            <a:buNone/>
          </a:pPr>
          <a:r>
            <a:rPr lang="it-IT" sz="2300" b="1" kern="1200" dirty="0">
              <a:effectLst>
                <a:outerShdw blurRad="38100" dist="38100" dir="2700000" algn="tl">
                  <a:srgbClr val="000000">
                    <a:alpha val="43137"/>
                  </a:srgbClr>
                </a:outerShdw>
              </a:effectLst>
              <a:latin typeface="Bahnschrift Light Condensed" panose="020B0502040204020203" pitchFamily="34" charset="0"/>
            </a:rPr>
            <a:t>Ricreazione</a:t>
          </a:r>
        </a:p>
      </dsp:txBody>
      <dsp:txXfrm>
        <a:off x="736792" y="1913466"/>
        <a:ext cx="1531817" cy="32873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2C2E7-C246-457D-883B-6AC0A0468666}">
      <dsp:nvSpPr>
        <dsp:cNvPr id="0" name=""/>
        <dsp:cNvSpPr/>
      </dsp:nvSpPr>
      <dsp:spPr>
        <a:xfrm>
          <a:off x="1796372" y="3476692"/>
          <a:ext cx="1876552" cy="1836462"/>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DD073E-1CDE-4A5E-9497-1DB6F233C667}">
      <dsp:nvSpPr>
        <dsp:cNvPr id="0" name=""/>
        <dsp:cNvSpPr/>
      </dsp:nvSpPr>
      <dsp:spPr>
        <a:xfrm>
          <a:off x="1248794" y="2727103"/>
          <a:ext cx="1175336" cy="60603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377950">
            <a:lnSpc>
              <a:spcPct val="90000"/>
            </a:lnSpc>
            <a:spcBef>
              <a:spcPct val="0"/>
            </a:spcBef>
            <a:spcAft>
              <a:spcPct val="35000"/>
            </a:spcAft>
            <a:buNone/>
          </a:pPr>
          <a:endParaRPr lang="it-IT" sz="3100" kern="1200" dirty="0"/>
        </a:p>
      </dsp:txBody>
      <dsp:txXfrm>
        <a:off x="1248794" y="2727103"/>
        <a:ext cx="1175336" cy="60603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EC8ABC-BD32-40A3-A1D0-1F2AE202173C}">
      <dsp:nvSpPr>
        <dsp:cNvPr id="0" name=""/>
        <dsp:cNvSpPr/>
      </dsp:nvSpPr>
      <dsp:spPr>
        <a:xfrm>
          <a:off x="947034" y="1057879"/>
          <a:ext cx="1601642" cy="1601642"/>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A0CAD1-E26E-44D4-8A04-23355F10AE79}">
      <dsp:nvSpPr>
        <dsp:cNvPr id="0" name=""/>
        <dsp:cNvSpPr/>
      </dsp:nvSpPr>
      <dsp:spPr>
        <a:xfrm>
          <a:off x="1855680" y="1398216"/>
          <a:ext cx="1025050" cy="528541"/>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689100">
            <a:lnSpc>
              <a:spcPct val="90000"/>
            </a:lnSpc>
            <a:spcBef>
              <a:spcPct val="0"/>
            </a:spcBef>
            <a:spcAft>
              <a:spcPct val="35000"/>
            </a:spcAft>
            <a:buNone/>
          </a:pPr>
          <a:r>
            <a:rPr lang="it-IT" sz="3800" kern="1200" dirty="0">
              <a:effectLst>
                <a:outerShdw blurRad="38100" dist="38100" dir="2700000" algn="tl">
                  <a:srgbClr val="000000">
                    <a:alpha val="43137"/>
                  </a:srgbClr>
                </a:outerShdw>
              </a:effectLst>
              <a:latin typeface="Bahnschrift Light Condensed" panose="020B0502040204020203" pitchFamily="34" charset="0"/>
            </a:rPr>
            <a:t>PFNL</a:t>
          </a:r>
        </a:p>
      </dsp:txBody>
      <dsp:txXfrm>
        <a:off x="1855680" y="1398216"/>
        <a:ext cx="1025050" cy="52854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3A559D-94F7-47F0-8683-EEBEC776E7DD}">
      <dsp:nvSpPr>
        <dsp:cNvPr id="0" name=""/>
        <dsp:cNvSpPr/>
      </dsp:nvSpPr>
      <dsp:spPr>
        <a:xfrm>
          <a:off x="684075" y="252028"/>
          <a:ext cx="1368151" cy="1368151"/>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3746C2-C2BB-416F-B194-22B835D05ECF}">
      <dsp:nvSpPr>
        <dsp:cNvPr id="0" name=""/>
        <dsp:cNvSpPr/>
      </dsp:nvSpPr>
      <dsp:spPr>
        <a:xfrm>
          <a:off x="930343" y="978516"/>
          <a:ext cx="875616" cy="451489"/>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1422400">
            <a:lnSpc>
              <a:spcPct val="90000"/>
            </a:lnSpc>
            <a:spcBef>
              <a:spcPct val="0"/>
            </a:spcBef>
            <a:spcAft>
              <a:spcPct val="35000"/>
            </a:spcAft>
            <a:buNone/>
          </a:pPr>
          <a:r>
            <a:rPr lang="it-IT" sz="3200" b="1" kern="1200" dirty="0">
              <a:effectLst>
                <a:outerShdw blurRad="38100" dist="38100" dir="2700000" algn="tl">
                  <a:srgbClr val="000000">
                    <a:alpha val="43137"/>
                  </a:srgbClr>
                </a:outerShdw>
              </a:effectLst>
              <a:latin typeface="Bahnschrift Light Condensed" panose="020B0502040204020203" pitchFamily="34" charset="0"/>
            </a:rPr>
            <a:t>Legno</a:t>
          </a:r>
        </a:p>
      </dsp:txBody>
      <dsp:txXfrm>
        <a:off x="930343" y="978516"/>
        <a:ext cx="875616" cy="451489"/>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3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3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3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3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3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3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60" cy="501497"/>
          </a:xfrm>
          <a:prstGeom prst="rect">
            <a:avLst/>
          </a:prstGeom>
        </p:spPr>
        <p:txBody>
          <a:bodyPr vert="horz" lIns="93150" tIns="46575" rIns="93150" bIns="46575" rtlCol="0"/>
          <a:lstStyle>
            <a:lvl1pPr algn="l">
              <a:defRPr sz="1200"/>
            </a:lvl1pPr>
          </a:lstStyle>
          <a:p>
            <a:endParaRPr lang="en-US"/>
          </a:p>
        </p:txBody>
      </p:sp>
      <p:sp>
        <p:nvSpPr>
          <p:cNvPr id="3" name="Date Placeholder 2"/>
          <p:cNvSpPr>
            <a:spLocks noGrp="1"/>
          </p:cNvSpPr>
          <p:nvPr>
            <p:ph type="dt" sz="quarter" idx="1"/>
          </p:nvPr>
        </p:nvSpPr>
        <p:spPr>
          <a:xfrm>
            <a:off x="3902363" y="0"/>
            <a:ext cx="2984160" cy="501497"/>
          </a:xfrm>
          <a:prstGeom prst="rect">
            <a:avLst/>
          </a:prstGeom>
        </p:spPr>
        <p:txBody>
          <a:bodyPr vert="horz" lIns="93150" tIns="46575" rIns="93150" bIns="46575" rtlCol="0"/>
          <a:lstStyle>
            <a:lvl1pPr algn="r">
              <a:defRPr sz="1200"/>
            </a:lvl1pPr>
          </a:lstStyle>
          <a:p>
            <a:fld id="{36281030-11B7-470C-B711-BF9511E197DB}" type="datetimeFigureOut">
              <a:rPr lang="en-US" smtClean="0"/>
              <a:t>9/18/2026</a:t>
            </a:fld>
            <a:endParaRPr lang="en-US"/>
          </a:p>
        </p:txBody>
      </p:sp>
      <p:sp>
        <p:nvSpPr>
          <p:cNvPr id="4" name="Footer Placeholder 3"/>
          <p:cNvSpPr>
            <a:spLocks noGrp="1"/>
          </p:cNvSpPr>
          <p:nvPr>
            <p:ph type="ftr" sz="quarter" idx="2"/>
          </p:nvPr>
        </p:nvSpPr>
        <p:spPr>
          <a:xfrm>
            <a:off x="0" y="9517216"/>
            <a:ext cx="2984160" cy="501497"/>
          </a:xfrm>
          <a:prstGeom prst="rect">
            <a:avLst/>
          </a:prstGeom>
        </p:spPr>
        <p:txBody>
          <a:bodyPr vert="horz" lIns="93150" tIns="46575" rIns="93150" bIns="46575" rtlCol="0" anchor="b"/>
          <a:lstStyle>
            <a:lvl1pPr algn="l">
              <a:defRPr sz="1200"/>
            </a:lvl1pPr>
          </a:lstStyle>
          <a:p>
            <a:endParaRPr lang="en-US"/>
          </a:p>
        </p:txBody>
      </p:sp>
      <p:sp>
        <p:nvSpPr>
          <p:cNvPr id="5" name="Slide Number Placeholder 4"/>
          <p:cNvSpPr>
            <a:spLocks noGrp="1"/>
          </p:cNvSpPr>
          <p:nvPr>
            <p:ph type="sldNum" sz="quarter" idx="3"/>
          </p:nvPr>
        </p:nvSpPr>
        <p:spPr>
          <a:xfrm>
            <a:off x="3902363" y="9517216"/>
            <a:ext cx="2984160" cy="501497"/>
          </a:xfrm>
          <a:prstGeom prst="rect">
            <a:avLst/>
          </a:prstGeom>
        </p:spPr>
        <p:txBody>
          <a:bodyPr vert="horz" lIns="93150" tIns="46575" rIns="93150" bIns="46575" rtlCol="0" anchor="b"/>
          <a:lstStyle>
            <a:lvl1pPr algn="r">
              <a:defRPr sz="1200"/>
            </a:lvl1pPr>
          </a:lstStyle>
          <a:p>
            <a:fld id="{7C7CDDEB-F9FF-4129-B8DF-B4748118504B}" type="slidenum">
              <a:rPr lang="en-US" smtClean="0"/>
              <a:t>‹N›</a:t>
            </a:fld>
            <a:endParaRPr lang="en-US"/>
          </a:p>
        </p:txBody>
      </p:sp>
    </p:spTree>
    <p:extLst>
      <p:ext uri="{BB962C8B-B14F-4D97-AF65-F5344CB8AC3E}">
        <p14:creationId xmlns:p14="http://schemas.microsoft.com/office/powerpoint/2010/main" val="2673963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4870" cy="502676"/>
          </a:xfrm>
          <a:prstGeom prst="rect">
            <a:avLst/>
          </a:prstGeom>
        </p:spPr>
        <p:txBody>
          <a:bodyPr vert="horz" lIns="93150" tIns="46575" rIns="93150" bIns="46575" rtlCol="0"/>
          <a:lstStyle>
            <a:lvl1pPr algn="l">
              <a:defRPr sz="1200"/>
            </a:lvl1pPr>
          </a:lstStyle>
          <a:p>
            <a:endParaRPr lang="en-US"/>
          </a:p>
        </p:txBody>
      </p:sp>
      <p:sp>
        <p:nvSpPr>
          <p:cNvPr id="3" name="Date Placeholder 2"/>
          <p:cNvSpPr>
            <a:spLocks noGrp="1"/>
          </p:cNvSpPr>
          <p:nvPr>
            <p:ph type="dt" idx="1"/>
          </p:nvPr>
        </p:nvSpPr>
        <p:spPr>
          <a:xfrm>
            <a:off x="3901699" y="1"/>
            <a:ext cx="2984870" cy="502676"/>
          </a:xfrm>
          <a:prstGeom prst="rect">
            <a:avLst/>
          </a:prstGeom>
        </p:spPr>
        <p:txBody>
          <a:bodyPr vert="horz" lIns="93150" tIns="46575" rIns="93150" bIns="46575" rtlCol="0"/>
          <a:lstStyle>
            <a:lvl1pPr algn="r">
              <a:defRPr sz="1200"/>
            </a:lvl1pPr>
          </a:lstStyle>
          <a:p>
            <a:fld id="{E1A56360-5619-4C42-B8E7-4DA74AC0DD6F}" type="datetimeFigureOut">
              <a:rPr lang="en-US" smtClean="0"/>
              <a:t>9/18/2026</a:t>
            </a:fld>
            <a:endParaRPr lang="en-US"/>
          </a:p>
        </p:txBody>
      </p:sp>
      <p:sp>
        <p:nvSpPr>
          <p:cNvPr id="4" name="Slide Image Placeholder 3"/>
          <p:cNvSpPr>
            <a:spLocks noGrp="1" noRot="1" noChangeAspect="1"/>
          </p:cNvSpPr>
          <p:nvPr>
            <p:ph type="sldImg" idx="2"/>
          </p:nvPr>
        </p:nvSpPr>
        <p:spPr>
          <a:xfrm>
            <a:off x="1189038" y="1250950"/>
            <a:ext cx="4510087" cy="3382963"/>
          </a:xfrm>
          <a:prstGeom prst="rect">
            <a:avLst/>
          </a:prstGeom>
          <a:noFill/>
          <a:ln w="12700">
            <a:solidFill>
              <a:prstClr val="black"/>
            </a:solidFill>
          </a:ln>
        </p:spPr>
        <p:txBody>
          <a:bodyPr vert="horz" lIns="93150" tIns="46575" rIns="93150" bIns="46575" rtlCol="0" anchor="ctr"/>
          <a:lstStyle/>
          <a:p>
            <a:endParaRPr lang="en-US"/>
          </a:p>
        </p:txBody>
      </p:sp>
      <p:sp>
        <p:nvSpPr>
          <p:cNvPr id="5" name="Notes Placeholder 4"/>
          <p:cNvSpPr>
            <a:spLocks noGrp="1"/>
          </p:cNvSpPr>
          <p:nvPr>
            <p:ph type="body" sz="quarter" idx="3"/>
          </p:nvPr>
        </p:nvSpPr>
        <p:spPr>
          <a:xfrm>
            <a:off x="688817" y="4821504"/>
            <a:ext cx="5510530" cy="3944870"/>
          </a:xfrm>
          <a:prstGeom prst="rect">
            <a:avLst/>
          </a:prstGeom>
        </p:spPr>
        <p:txBody>
          <a:bodyPr vert="horz" lIns="93150" tIns="46575" rIns="93150" bIns="4657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41"/>
            <a:ext cx="2984870" cy="502675"/>
          </a:xfrm>
          <a:prstGeom prst="rect">
            <a:avLst/>
          </a:prstGeom>
        </p:spPr>
        <p:txBody>
          <a:bodyPr vert="horz" lIns="93150" tIns="46575" rIns="93150" bIns="46575" rtlCol="0" anchor="b"/>
          <a:lstStyle>
            <a:lvl1pPr algn="l">
              <a:defRPr sz="1200"/>
            </a:lvl1pPr>
          </a:lstStyle>
          <a:p>
            <a:endParaRPr lang="en-US"/>
          </a:p>
        </p:txBody>
      </p:sp>
      <p:sp>
        <p:nvSpPr>
          <p:cNvPr id="7" name="Slide Number Placeholder 6"/>
          <p:cNvSpPr>
            <a:spLocks noGrp="1"/>
          </p:cNvSpPr>
          <p:nvPr>
            <p:ph type="sldNum" sz="quarter" idx="5"/>
          </p:nvPr>
        </p:nvSpPr>
        <p:spPr>
          <a:xfrm>
            <a:off x="3901699" y="9516041"/>
            <a:ext cx="2984870" cy="502675"/>
          </a:xfrm>
          <a:prstGeom prst="rect">
            <a:avLst/>
          </a:prstGeom>
        </p:spPr>
        <p:txBody>
          <a:bodyPr vert="horz" lIns="93150" tIns="46575" rIns="93150" bIns="46575" rtlCol="0" anchor="b"/>
          <a:lstStyle>
            <a:lvl1pPr algn="r">
              <a:defRPr sz="1200"/>
            </a:lvl1pPr>
          </a:lstStyle>
          <a:p>
            <a:fld id="{84B7E262-3B9F-4403-8EBF-D83EB1DABFB4}" type="slidenum">
              <a:rPr lang="en-US" smtClean="0"/>
              <a:t>‹N›</a:t>
            </a:fld>
            <a:endParaRPr lang="en-US"/>
          </a:p>
        </p:txBody>
      </p:sp>
    </p:spTree>
    <p:extLst>
      <p:ext uri="{BB962C8B-B14F-4D97-AF65-F5344CB8AC3E}">
        <p14:creationId xmlns:p14="http://schemas.microsoft.com/office/powerpoint/2010/main" val="4045820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egnaposto immagine diapositiva 1"/>
          <p:cNvSpPr>
            <a:spLocks noGrp="1" noRot="1" noChangeAspect="1" noChangeArrowheads="1" noTextEdit="1"/>
          </p:cNvSpPr>
          <p:nvPr>
            <p:ph type="sldImg"/>
          </p:nvPr>
        </p:nvSpPr>
        <p:spPr>
          <a:ln/>
        </p:spPr>
      </p:sp>
      <p:sp>
        <p:nvSpPr>
          <p:cNvPr id="94211"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a:spcBef>
                <a:spcPts val="1875"/>
              </a:spcBef>
            </a:pPr>
            <a:endParaRPr lang="it-IT" altLang="it-IT" sz="2000">
              <a:solidFill>
                <a:schemeClr val="bg1"/>
              </a:solidFill>
              <a:latin typeface="Arial" panose="020B0604020202020204" pitchFamily="34" charset="0"/>
              <a:ea typeface="MS PGothic" panose="020B0600070205080204" pitchFamily="34" charset="-128"/>
            </a:endParaRPr>
          </a:p>
        </p:txBody>
      </p:sp>
      <p:sp>
        <p:nvSpPr>
          <p:cNvPr id="94212" name="Segnaposto numero diapositiva 3"/>
          <p:cNvSpPr>
            <a:spLocks noGrp="1"/>
          </p:cNvSpPr>
          <p:nvPr>
            <p:ph type="sldNum" sz="quarter"/>
          </p:nvPr>
        </p:nvSpPr>
        <p:spPr>
          <a:xfrm>
            <a:off x="5797550" y="6743700"/>
            <a:ext cx="4432300" cy="3524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defTabSz="466725">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defTabSz="466725">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defTabSz="466725">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defTabSz="466725">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defTabSz="466725">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defTabSz="466725" eaLnBrk="0" fontAlgn="base" hangingPunct="0">
              <a:spcBef>
                <a:spcPct val="0"/>
              </a:spcBef>
              <a:spcAft>
                <a:spcPct val="0"/>
              </a:spcAft>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defTabSz="466725" eaLnBrk="0" fontAlgn="base" hangingPunct="0">
              <a:spcBef>
                <a:spcPct val="0"/>
              </a:spcBef>
              <a:spcAft>
                <a:spcPct val="0"/>
              </a:spcAft>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defTabSz="466725" eaLnBrk="0" fontAlgn="base" hangingPunct="0">
              <a:spcBef>
                <a:spcPct val="0"/>
              </a:spcBef>
              <a:spcAft>
                <a:spcPct val="0"/>
              </a:spcAft>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defTabSz="466725" eaLnBrk="0" fontAlgn="base" hangingPunct="0">
              <a:spcBef>
                <a:spcPct val="0"/>
              </a:spcBef>
              <a:spcAft>
                <a:spcPct val="0"/>
              </a:spcAft>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fld id="{4F04DAEC-3AB6-478A-9A64-39C7E23C9B65}" type="slidenum">
              <a:rPr lang="en-GB" altLang="it-IT" sz="1200" smtClean="0">
                <a:solidFill>
                  <a:srgbClr val="000000"/>
                </a:solidFill>
                <a:latin typeface="Times New Roman" panose="02020603050405020304" pitchFamily="18" charset="0"/>
              </a:rPr>
              <a:pPr/>
              <a:t>2</a:t>
            </a:fld>
            <a:endParaRPr lang="en-GB" altLang="it-IT" sz="120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926703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5650" name="Rectangle 16"/>
          <p:cNvSpPr>
            <a:spLocks noGrp="1" noChangeArrowheads="1"/>
          </p:cNvSpPr>
          <p:nvPr>
            <p:ph type="sldNum" sz="quarter"/>
          </p:nvPr>
        </p:nvSpPr>
        <p:spPr>
          <a:xfrm>
            <a:off x="5797550" y="6743700"/>
            <a:ext cx="4432300" cy="3524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215900" indent="-204788">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9pPr>
          </a:lstStyle>
          <a:p>
            <a:pPr algn="ctr" defTabSz="2438338" hangingPunct="0">
              <a:spcBef>
                <a:spcPct val="0"/>
              </a:spcBef>
              <a:buClrTx/>
              <a:buSzPct val="45000"/>
              <a:buFontTx/>
              <a:buNone/>
            </a:pPr>
            <a:fld id="{2949DD5E-33F0-437B-BE9D-ABB9388EA4D8}" type="slidenum">
              <a:rPr lang="en-GB" altLang="it-IT" kern="0" smtClean="0">
                <a:cs typeface="Arial Unicode MS" panose="020B0604020202020204" pitchFamily="34" charset="-128"/>
                <a:sym typeface="Helvetica Neue"/>
              </a:rPr>
              <a:pPr algn="ctr" defTabSz="2438338" hangingPunct="0">
                <a:spcBef>
                  <a:spcPct val="0"/>
                </a:spcBef>
                <a:buClrTx/>
                <a:buSzPct val="45000"/>
                <a:buFontTx/>
                <a:buNone/>
              </a:pPr>
              <a:t>6</a:t>
            </a:fld>
            <a:endParaRPr lang="en-GB" altLang="it-IT" kern="0">
              <a:cs typeface="Arial Unicode MS" panose="020B0604020202020204" pitchFamily="34" charset="-128"/>
              <a:sym typeface="Helvetica Neue"/>
            </a:endParaRPr>
          </a:p>
        </p:txBody>
      </p:sp>
      <p:sp>
        <p:nvSpPr>
          <p:cNvPr id="155651" name="Text Box 1"/>
          <p:cNvSpPr txBox="1">
            <a:spLocks noChangeArrowheads="1"/>
          </p:cNvSpPr>
          <p:nvPr/>
        </p:nvSpPr>
        <p:spPr bwMode="auto">
          <a:xfrm>
            <a:off x="5797550" y="6743700"/>
            <a:ext cx="44323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defTabSz="2438338" hangingPunct="0">
              <a:spcBef>
                <a:spcPct val="0"/>
              </a:spcBef>
              <a:buClrTx/>
              <a:buFontTx/>
              <a:buNone/>
            </a:pPr>
            <a:fld id="{A8534F82-4497-4C7B-B037-3F846FC7C36E}" type="slidenum">
              <a:rPr lang="en-GB" altLang="it-IT" kern="0">
                <a:ea typeface="Arial Unicode MS" panose="020B0604020202020204" pitchFamily="34" charset="-128"/>
                <a:cs typeface="Arial Unicode MS" panose="020B0604020202020204" pitchFamily="34" charset="-128"/>
                <a:sym typeface="Helvetica Neue"/>
              </a:rPr>
              <a:pPr algn="r" defTabSz="2438338" hangingPunct="0">
                <a:spcBef>
                  <a:spcPct val="0"/>
                </a:spcBef>
                <a:buClrTx/>
                <a:buFontTx/>
                <a:buNone/>
              </a:pPr>
              <a:t>6</a:t>
            </a:fld>
            <a:endParaRPr lang="en-GB" altLang="it-IT" kern="0">
              <a:ea typeface="Arial Unicode MS" panose="020B0604020202020204" pitchFamily="34" charset="-128"/>
              <a:cs typeface="Arial Unicode MS" panose="020B0604020202020204" pitchFamily="34" charset="-128"/>
              <a:sym typeface="Helvetica Neue"/>
            </a:endParaRPr>
          </a:p>
        </p:txBody>
      </p:sp>
      <p:sp>
        <p:nvSpPr>
          <p:cNvPr id="155652" name="Text Box 2"/>
          <p:cNvSpPr txBox="1">
            <a:spLocks noChangeArrowheads="1"/>
          </p:cNvSpPr>
          <p:nvPr/>
        </p:nvSpPr>
        <p:spPr bwMode="auto">
          <a:xfrm>
            <a:off x="5797550" y="6743700"/>
            <a:ext cx="4433888"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defTabSz="2438338" hangingPunct="0">
              <a:spcBef>
                <a:spcPct val="0"/>
              </a:spcBef>
              <a:buClrTx/>
              <a:buFontTx/>
              <a:buNone/>
            </a:pPr>
            <a:fld id="{504D1827-418B-4F6F-9A75-7AAA1F0487DA}" type="slidenum">
              <a:rPr lang="en-GB" altLang="it-IT" kern="0">
                <a:ea typeface="Arial Unicode MS" panose="020B0604020202020204" pitchFamily="34" charset="-128"/>
                <a:cs typeface="Arial Unicode MS" panose="020B0604020202020204" pitchFamily="34" charset="-128"/>
                <a:sym typeface="Helvetica Neue"/>
              </a:rPr>
              <a:pPr algn="r" defTabSz="2438338" hangingPunct="0">
                <a:spcBef>
                  <a:spcPct val="0"/>
                </a:spcBef>
                <a:buClrTx/>
                <a:buFontTx/>
                <a:buNone/>
              </a:pPr>
              <a:t>6</a:t>
            </a:fld>
            <a:endParaRPr lang="en-GB" altLang="it-IT" kern="0">
              <a:ea typeface="Arial Unicode MS" panose="020B0604020202020204" pitchFamily="34" charset="-128"/>
              <a:cs typeface="Arial Unicode MS" panose="020B0604020202020204" pitchFamily="34" charset="-128"/>
              <a:sym typeface="Helvetica Neue"/>
            </a:endParaRPr>
          </a:p>
        </p:txBody>
      </p:sp>
      <p:sp>
        <p:nvSpPr>
          <p:cNvPr id="155653" name="Text Box 3"/>
          <p:cNvSpPr txBox="1">
            <a:spLocks noChangeArrowheads="1"/>
          </p:cNvSpPr>
          <p:nvPr/>
        </p:nvSpPr>
        <p:spPr bwMode="auto">
          <a:xfrm>
            <a:off x="5797550" y="6743700"/>
            <a:ext cx="4437063"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defTabSz="2438338" hangingPunct="0">
              <a:spcBef>
                <a:spcPct val="0"/>
              </a:spcBef>
              <a:buClrTx/>
              <a:buFontTx/>
              <a:buNone/>
            </a:pPr>
            <a:fld id="{8648BA1A-0785-4511-8820-6C5330475978}" type="slidenum">
              <a:rPr lang="en-GB" altLang="it-IT" kern="0">
                <a:sym typeface="Helvetica Neue"/>
              </a:rPr>
              <a:pPr algn="r" defTabSz="2438338" hangingPunct="0">
                <a:spcBef>
                  <a:spcPct val="0"/>
                </a:spcBef>
                <a:buClrTx/>
                <a:buFontTx/>
                <a:buNone/>
              </a:pPr>
              <a:t>6</a:t>
            </a:fld>
            <a:endParaRPr lang="en-GB" altLang="it-IT" kern="0">
              <a:sym typeface="Helvetica Neue"/>
            </a:endParaRPr>
          </a:p>
        </p:txBody>
      </p:sp>
      <p:sp>
        <p:nvSpPr>
          <p:cNvPr id="155654" name="Text Box 4"/>
          <p:cNvSpPr txBox="1">
            <a:spLocks noChangeArrowheads="1"/>
          </p:cNvSpPr>
          <p:nvPr/>
        </p:nvSpPr>
        <p:spPr bwMode="auto">
          <a:xfrm>
            <a:off x="1387475" y="533400"/>
            <a:ext cx="7469188" cy="2660650"/>
          </a:xfrm>
          <a:prstGeom prst="rect">
            <a:avLst/>
          </a:prstGeom>
          <a:solidFill>
            <a:srgbClr val="FFFFFF"/>
          </a:solidFill>
          <a:ln w="9360" cap="sq">
            <a:solidFill>
              <a:srgbClr val="000000"/>
            </a:solidFill>
            <a:miter lim="800000"/>
            <a:headEnd/>
            <a:tailEnd/>
          </a:ln>
        </p:spPr>
        <p:txBody>
          <a:bodyPr wrap="none" anchor="ctr"/>
          <a:lstStyle/>
          <a:p>
            <a:pPr algn="ctr" defTabSz="2438338" hangingPunct="0">
              <a:spcBef>
                <a:spcPts val="1875"/>
              </a:spcBef>
              <a:buClr>
                <a:srgbClr val="000000"/>
              </a:buClr>
              <a:buSzPct val="100000"/>
              <a:buFont typeface="Times New Roman" panose="02020603050405020304" pitchFamily="18" charset="0"/>
              <a:buNone/>
            </a:pPr>
            <a:endParaRPr lang="it-IT" altLang="it-IT" sz="2400" kern="0">
              <a:solidFill>
                <a:srgbClr val="FFFFFF"/>
              </a:solidFill>
              <a:latin typeface="Helvetica Neue"/>
              <a:sym typeface="Helvetica Neue"/>
            </a:endParaRPr>
          </a:p>
        </p:txBody>
      </p:sp>
      <p:sp>
        <p:nvSpPr>
          <p:cNvPr id="155655" name="Text Box 5"/>
          <p:cNvSpPr txBox="1">
            <a:spLocks noChangeArrowheads="1"/>
          </p:cNvSpPr>
          <p:nvPr/>
        </p:nvSpPr>
        <p:spPr bwMode="auto">
          <a:xfrm>
            <a:off x="1023938" y="3371850"/>
            <a:ext cx="8186737" cy="3194050"/>
          </a:xfrm>
          <a:prstGeom prst="rect">
            <a:avLst/>
          </a:prstGeom>
          <a:noFill/>
          <a:ln w="936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defTabSz="2438338" hangingPunct="0">
              <a:spcBef>
                <a:spcPts val="1875"/>
              </a:spcBef>
              <a:buClr>
                <a:srgbClr val="000000"/>
              </a:buClr>
              <a:buSzPct val="100000"/>
              <a:buFont typeface="Times New Roman" panose="02020603050405020304" pitchFamily="18" charset="0"/>
              <a:buNone/>
            </a:pPr>
            <a:endParaRPr lang="it-IT" altLang="it-IT" sz="2400" kern="0">
              <a:solidFill>
                <a:srgbClr val="FFFFFF"/>
              </a:solidFill>
              <a:latin typeface="Helvetica Neue"/>
              <a:sym typeface="Helvetica Neue"/>
            </a:endParaRPr>
          </a:p>
        </p:txBody>
      </p:sp>
    </p:spTree>
    <p:extLst>
      <p:ext uri="{BB962C8B-B14F-4D97-AF65-F5344CB8AC3E}">
        <p14:creationId xmlns:p14="http://schemas.microsoft.com/office/powerpoint/2010/main" val="2485935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7698" name="Rectangle 16"/>
          <p:cNvSpPr>
            <a:spLocks noGrp="1" noChangeArrowheads="1"/>
          </p:cNvSpPr>
          <p:nvPr>
            <p:ph type="sldNum" sz="quarter"/>
          </p:nvPr>
        </p:nvSpPr>
        <p:spPr>
          <a:xfrm>
            <a:off x="5797550" y="6743700"/>
            <a:ext cx="4432300" cy="3524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215900" indent="-204788">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1200">
                <a:solidFill>
                  <a:srgbClr val="000000"/>
                </a:solidFill>
                <a:latin typeface="Times New Roman" panose="02020603050405020304" pitchFamily="18" charset="0"/>
              </a:defRPr>
            </a:lvl9pPr>
          </a:lstStyle>
          <a:p>
            <a:pPr algn="ctr" defTabSz="2438338" hangingPunct="0">
              <a:spcBef>
                <a:spcPct val="0"/>
              </a:spcBef>
              <a:buClrTx/>
              <a:buSzPct val="45000"/>
              <a:buFontTx/>
              <a:buNone/>
            </a:pPr>
            <a:fld id="{FF09EBD6-907B-4AC7-A40D-AAFFB970CE97}" type="slidenum">
              <a:rPr lang="en-GB" altLang="it-IT" kern="0" smtClean="0">
                <a:cs typeface="Arial Unicode MS" panose="020B0604020202020204" pitchFamily="34" charset="-128"/>
                <a:sym typeface="Helvetica Neue"/>
              </a:rPr>
              <a:pPr algn="ctr" defTabSz="2438338" hangingPunct="0">
                <a:spcBef>
                  <a:spcPct val="0"/>
                </a:spcBef>
                <a:buClrTx/>
                <a:buSzPct val="45000"/>
                <a:buFontTx/>
                <a:buNone/>
              </a:pPr>
              <a:t>7</a:t>
            </a:fld>
            <a:endParaRPr lang="en-GB" altLang="it-IT" kern="0">
              <a:cs typeface="Arial Unicode MS" panose="020B0604020202020204" pitchFamily="34" charset="-128"/>
              <a:sym typeface="Helvetica Neue"/>
            </a:endParaRPr>
          </a:p>
        </p:txBody>
      </p:sp>
      <p:sp>
        <p:nvSpPr>
          <p:cNvPr id="157699" name="Text Box 1"/>
          <p:cNvSpPr txBox="1">
            <a:spLocks noChangeArrowheads="1"/>
          </p:cNvSpPr>
          <p:nvPr/>
        </p:nvSpPr>
        <p:spPr bwMode="auto">
          <a:xfrm>
            <a:off x="5800725" y="6743700"/>
            <a:ext cx="4433888"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defTabSz="2438338">
              <a:spcBef>
                <a:spcPct val="0"/>
              </a:spcBef>
              <a:buClrTx/>
              <a:buFontTx/>
              <a:buNone/>
            </a:pPr>
            <a:fld id="{2D5A14CE-5B8C-47FC-92EB-43A87A039E33}" type="slidenum">
              <a:rPr lang="en-GB" altLang="it-IT" kern="0">
                <a:cs typeface="Arial" panose="020B0604020202020204" pitchFamily="34" charset="0"/>
                <a:sym typeface="Helvetica Neue"/>
              </a:rPr>
              <a:pPr algn="r" defTabSz="2438338">
                <a:spcBef>
                  <a:spcPct val="0"/>
                </a:spcBef>
                <a:buClrTx/>
                <a:buFontTx/>
                <a:buNone/>
              </a:pPr>
              <a:t>7</a:t>
            </a:fld>
            <a:endParaRPr lang="en-GB" altLang="it-IT" kern="0">
              <a:cs typeface="Arial" panose="020B0604020202020204" pitchFamily="34" charset="0"/>
              <a:sym typeface="Helvetica Neue"/>
            </a:endParaRPr>
          </a:p>
        </p:txBody>
      </p:sp>
      <p:sp>
        <p:nvSpPr>
          <p:cNvPr id="157700" name="Rectangle 2"/>
          <p:cNvSpPr>
            <a:spLocks noGrp="1" noRot="1" noChangeAspect="1" noChangeArrowheads="1" noTextEdit="1"/>
          </p:cNvSpPr>
          <p:nvPr>
            <p:ph type="sldImg"/>
          </p:nvPr>
        </p:nvSpPr>
        <p:spPr>
          <a:xfrm>
            <a:off x="3346450" y="533400"/>
            <a:ext cx="3548063" cy="2660650"/>
          </a:xfrm>
          <a:solidFill>
            <a:srgbClr val="FFFFFF"/>
          </a:solidFill>
          <a:ln/>
        </p:spPr>
      </p:sp>
      <p:sp>
        <p:nvSpPr>
          <p:cNvPr id="157701" name="Text Box 3"/>
          <p:cNvSpPr txBox="1">
            <a:spLocks noChangeArrowheads="1"/>
          </p:cNvSpPr>
          <p:nvPr/>
        </p:nvSpPr>
        <p:spPr bwMode="auto">
          <a:xfrm>
            <a:off x="1365250" y="3371850"/>
            <a:ext cx="7504113" cy="3194050"/>
          </a:xfrm>
          <a:prstGeom prst="rect">
            <a:avLst/>
          </a:prstGeom>
          <a:solidFill>
            <a:srgbClr val="FFFFFF"/>
          </a:solidFill>
          <a:ln w="9360" cap="sq">
            <a:solidFill>
              <a:srgbClr val="000000"/>
            </a:solidFill>
            <a:miter lim="800000"/>
            <a:headEnd/>
            <a:tailEnd/>
          </a:ln>
        </p:spPr>
        <p:txBody>
          <a:bodyPr wrap="none" anchor="ctr"/>
          <a:lstStyle/>
          <a:p>
            <a:pPr algn="ctr" defTabSz="2438338" hangingPunct="0">
              <a:spcBef>
                <a:spcPts val="1875"/>
              </a:spcBef>
              <a:buClr>
                <a:srgbClr val="000000"/>
              </a:buClr>
              <a:buSzPct val="100000"/>
              <a:buFont typeface="Times New Roman" panose="02020603050405020304" pitchFamily="18" charset="0"/>
              <a:buNone/>
            </a:pPr>
            <a:endParaRPr lang="it-IT" altLang="it-IT" sz="2400" kern="0">
              <a:solidFill>
                <a:srgbClr val="FFFFFF"/>
              </a:solidFill>
              <a:latin typeface="Helvetica Neue"/>
              <a:sym typeface="Helvetica Neue"/>
            </a:endParaRPr>
          </a:p>
        </p:txBody>
      </p:sp>
    </p:spTree>
    <p:extLst>
      <p:ext uri="{BB962C8B-B14F-4D97-AF65-F5344CB8AC3E}">
        <p14:creationId xmlns:p14="http://schemas.microsoft.com/office/powerpoint/2010/main" val="1456761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latin typeface="Bahnschrift Light Condensed" panose="020B0502040204020203" pitchFamily="34" charset="0"/>
            </a:endParaRPr>
          </a:p>
        </p:txBody>
      </p:sp>
      <p:sp>
        <p:nvSpPr>
          <p:cNvPr id="4" name="Tijdelijke aanduiding voor dianummer 3"/>
          <p:cNvSpPr>
            <a:spLocks noGrp="1"/>
          </p:cNvSpPr>
          <p:nvPr>
            <p:ph type="sldNum" sz="quarter" idx="10"/>
          </p:nvPr>
        </p:nvSpPr>
        <p:spPr/>
        <p:txBody>
          <a:bodyPr/>
          <a:lstStyle/>
          <a:p>
            <a:fld id="{1B06CD8F-B7ED-4A05-9FB1-A01CC0EF02CC}" type="slidenum">
              <a:rPr lang="fr-FR" smtClean="0"/>
              <a:pPr/>
              <a:t>8</a:t>
            </a:fld>
            <a:endParaRPr lang="fr-FR" dirty="0"/>
          </a:p>
        </p:txBody>
      </p:sp>
    </p:spTree>
    <p:extLst>
      <p:ext uri="{BB962C8B-B14F-4D97-AF65-F5344CB8AC3E}">
        <p14:creationId xmlns:p14="http://schemas.microsoft.com/office/powerpoint/2010/main" val="2198253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C06EBE9-B532-CEA3-BE66-4E338D3ECA4E}"/>
            </a:ext>
          </a:extLst>
        </p:cNvPr>
        <p:cNvGrpSpPr/>
        <p:nvPr/>
      </p:nvGrpSpPr>
      <p:grpSpPr>
        <a:xfrm>
          <a:off x="0" y="0"/>
          <a:ext cx="0" cy="0"/>
          <a:chOff x="0" y="0"/>
          <a:chExt cx="0" cy="0"/>
        </a:xfrm>
      </p:grpSpPr>
      <p:sp>
        <p:nvSpPr>
          <p:cNvPr id="70658" name="Text Box 2">
            <a:extLst>
              <a:ext uri="{FF2B5EF4-FFF2-40B4-BE49-F238E27FC236}">
                <a16:creationId xmlns:a16="http://schemas.microsoft.com/office/drawing/2014/main" id="{C4E96FD1-E696-8418-9C32-9B1BE81992C5}"/>
              </a:ext>
            </a:extLst>
          </p:cNvPr>
          <p:cNvSpPr txBox="1">
            <a:spLocks noChangeArrowheads="1"/>
          </p:cNvSpPr>
          <p:nvPr/>
        </p:nvSpPr>
        <p:spPr bwMode="auto">
          <a:xfrm>
            <a:off x="3881438" y="8685213"/>
            <a:ext cx="2973387"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defTabSz="411163" eaLnBrk="0" hangingPunct="0">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1pPr>
            <a:lvl2pPr marL="742950" indent="-285750" defTabSz="411163" eaLnBrk="0" hangingPunct="0">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2pPr>
            <a:lvl3pPr marL="1143000" indent="-228600" defTabSz="411163" eaLnBrk="0" hangingPunct="0">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3pPr>
            <a:lvl4pPr marL="1600200" indent="-228600" defTabSz="411163" eaLnBrk="0" hangingPunct="0">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4pPr>
            <a:lvl5pPr marL="2057400" indent="-228600" defTabSz="411163" eaLnBrk="0" hangingPunct="0">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5pPr>
            <a:lvl6pPr marL="2514600" indent="-228600" defTabSz="411163" eaLnBrk="0" fontAlgn="base" hangingPunct="0">
              <a:spcBef>
                <a:spcPct val="0"/>
              </a:spcBef>
              <a:spcAft>
                <a:spcPct val="0"/>
              </a:spcAft>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6pPr>
            <a:lvl7pPr marL="2971800" indent="-228600" defTabSz="411163" eaLnBrk="0" fontAlgn="base" hangingPunct="0">
              <a:spcBef>
                <a:spcPct val="0"/>
              </a:spcBef>
              <a:spcAft>
                <a:spcPct val="0"/>
              </a:spcAft>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7pPr>
            <a:lvl8pPr marL="3429000" indent="-228600" defTabSz="411163" eaLnBrk="0" fontAlgn="base" hangingPunct="0">
              <a:spcBef>
                <a:spcPct val="0"/>
              </a:spcBef>
              <a:spcAft>
                <a:spcPct val="0"/>
              </a:spcAft>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8pPr>
            <a:lvl9pPr marL="3886200" indent="-228600" defTabSz="411163" eaLnBrk="0" fontAlgn="base" hangingPunct="0">
              <a:spcBef>
                <a:spcPct val="0"/>
              </a:spcBef>
              <a:spcAft>
                <a:spcPct val="0"/>
              </a:spcAft>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9pPr>
          </a:lstStyle>
          <a:p>
            <a:pPr algn="r" eaLnBrk="1" hangingPunct="1">
              <a:lnSpc>
                <a:spcPct val="95000"/>
              </a:lnSpc>
              <a:buClr>
                <a:srgbClr val="000000"/>
              </a:buClr>
              <a:buSzPct val="100000"/>
              <a:buFont typeface="Times New Roman" panose="02020603050405020304" pitchFamily="18" charset="0"/>
              <a:buNone/>
            </a:pPr>
            <a:fld id="{984CE9E5-DD2F-4D1A-B3BA-2D7B860C727C}" type="slidenum">
              <a:rPr lang="en-GB" altLang="it-IT" sz="1300">
                <a:solidFill>
                  <a:srgbClr val="000000"/>
                </a:solidFill>
                <a:ea typeface="Arial Unicode MS" pitchFamily="34" charset="-128"/>
              </a:rPr>
              <a:pPr algn="r" eaLnBrk="1" hangingPunct="1">
                <a:lnSpc>
                  <a:spcPct val="95000"/>
                </a:lnSpc>
                <a:buClr>
                  <a:srgbClr val="000000"/>
                </a:buClr>
                <a:buSzPct val="100000"/>
                <a:buFont typeface="Times New Roman" panose="02020603050405020304" pitchFamily="18" charset="0"/>
                <a:buNone/>
              </a:pPr>
              <a:t>9</a:t>
            </a:fld>
            <a:endParaRPr lang="en-GB" altLang="it-IT" sz="1300">
              <a:solidFill>
                <a:srgbClr val="000000"/>
              </a:solidFill>
              <a:ea typeface="Arial Unicode MS" pitchFamily="34" charset="-128"/>
            </a:endParaRPr>
          </a:p>
        </p:txBody>
      </p:sp>
      <p:sp>
        <p:nvSpPr>
          <p:cNvPr id="70659" name="Text Box 3">
            <a:extLst>
              <a:ext uri="{FF2B5EF4-FFF2-40B4-BE49-F238E27FC236}">
                <a16:creationId xmlns:a16="http://schemas.microsoft.com/office/drawing/2014/main" id="{9B72D423-90D7-AFD5-3BFA-3F790B4FCFF0}"/>
              </a:ext>
            </a:extLst>
          </p:cNvPr>
          <p:cNvSpPr txBox="1">
            <a:spLocks noChangeArrowheads="1"/>
          </p:cNvSpPr>
          <p:nvPr/>
        </p:nvSpPr>
        <p:spPr bwMode="auto">
          <a:xfrm>
            <a:off x="3921125" y="8007350"/>
            <a:ext cx="3000375"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5" tIns="46805" rIns="89985" bIns="46805" anchor="b"/>
          <a:lstStyle>
            <a:lvl1pPr defTabSz="411163" eaLnBrk="0" hangingPunct="0">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1pPr>
            <a:lvl2pPr marL="742950" indent="-285750" defTabSz="411163" eaLnBrk="0" hangingPunct="0">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2pPr>
            <a:lvl3pPr marL="1143000" indent="-228600" defTabSz="411163" eaLnBrk="0" hangingPunct="0">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3pPr>
            <a:lvl4pPr marL="1600200" indent="-228600" defTabSz="411163" eaLnBrk="0" hangingPunct="0">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4pPr>
            <a:lvl5pPr marL="2057400" indent="-228600" defTabSz="411163" eaLnBrk="0" hangingPunct="0">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5pPr>
            <a:lvl6pPr marL="2514600" indent="-228600" defTabSz="411163" eaLnBrk="0" fontAlgn="base" hangingPunct="0">
              <a:spcBef>
                <a:spcPct val="0"/>
              </a:spcBef>
              <a:spcAft>
                <a:spcPct val="0"/>
              </a:spcAft>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6pPr>
            <a:lvl7pPr marL="2971800" indent="-228600" defTabSz="411163" eaLnBrk="0" fontAlgn="base" hangingPunct="0">
              <a:spcBef>
                <a:spcPct val="0"/>
              </a:spcBef>
              <a:spcAft>
                <a:spcPct val="0"/>
              </a:spcAft>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7pPr>
            <a:lvl8pPr marL="3429000" indent="-228600" defTabSz="411163" eaLnBrk="0" fontAlgn="base" hangingPunct="0">
              <a:spcBef>
                <a:spcPct val="0"/>
              </a:spcBef>
              <a:spcAft>
                <a:spcPct val="0"/>
              </a:spcAft>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8pPr>
            <a:lvl9pPr marL="3886200" indent="-228600" defTabSz="411163" eaLnBrk="0" fontAlgn="base" hangingPunct="0">
              <a:spcBef>
                <a:spcPct val="0"/>
              </a:spcBef>
              <a:spcAft>
                <a:spcPct val="0"/>
              </a:spcAft>
              <a:tabLst>
                <a:tab pos="0" algn="l"/>
                <a:tab pos="409575" algn="l"/>
                <a:tab pos="820738" algn="l"/>
                <a:tab pos="1231900" algn="l"/>
                <a:tab pos="1644650" algn="l"/>
                <a:tab pos="2055813" algn="l"/>
                <a:tab pos="2466975" algn="l"/>
                <a:tab pos="2878138" algn="l"/>
                <a:tab pos="3289300" algn="l"/>
                <a:tab pos="3700463" algn="l"/>
                <a:tab pos="4111625" algn="l"/>
                <a:tab pos="4522788" algn="l"/>
                <a:tab pos="4933950" algn="l"/>
                <a:tab pos="5346700" algn="l"/>
                <a:tab pos="5757863" algn="l"/>
                <a:tab pos="6169025" algn="l"/>
                <a:tab pos="6580188" algn="l"/>
                <a:tab pos="6991350" algn="l"/>
                <a:tab pos="7402513" algn="l"/>
                <a:tab pos="7813675" algn="l"/>
                <a:tab pos="8224838" algn="l"/>
              </a:tabLst>
              <a:defRPr>
                <a:solidFill>
                  <a:schemeClr val="tx1"/>
                </a:solidFill>
                <a:latin typeface="Arial" panose="020B0604020202020204" pitchFamily="34" charset="0"/>
              </a:defRPr>
            </a:lvl9pPr>
          </a:lstStyle>
          <a:p>
            <a:pPr algn="r" eaLnBrk="1" hangingPunct="1">
              <a:lnSpc>
                <a:spcPct val="93000"/>
              </a:lnSpc>
              <a:buClr>
                <a:srgbClr val="000000"/>
              </a:buClr>
              <a:buSzPct val="100000"/>
              <a:buFont typeface="Times New Roman" panose="02020603050405020304" pitchFamily="18" charset="0"/>
              <a:buNone/>
            </a:pPr>
            <a:fld id="{8CFB969B-35CB-4507-A4DF-DD2040DD89AA}" type="slidenum">
              <a:rPr lang="en-GB" altLang="it-IT" sz="1100">
                <a:solidFill>
                  <a:srgbClr val="000000"/>
                </a:solidFill>
                <a:latin typeface="Times New Roman" panose="02020603050405020304" pitchFamily="18" charset="0"/>
              </a:rPr>
              <a:pPr algn="r" eaLnBrk="1" hangingPunct="1">
                <a:lnSpc>
                  <a:spcPct val="93000"/>
                </a:lnSpc>
                <a:buClr>
                  <a:srgbClr val="000000"/>
                </a:buClr>
                <a:buSzPct val="100000"/>
                <a:buFont typeface="Times New Roman" panose="02020603050405020304" pitchFamily="18" charset="0"/>
                <a:buNone/>
              </a:pPr>
              <a:t>9</a:t>
            </a:fld>
            <a:endParaRPr lang="en-GB" altLang="it-IT" sz="1100">
              <a:solidFill>
                <a:srgbClr val="000000"/>
              </a:solidFill>
              <a:latin typeface="Times New Roman" panose="02020603050405020304" pitchFamily="18" charset="0"/>
            </a:endParaRPr>
          </a:p>
        </p:txBody>
      </p:sp>
      <p:sp>
        <p:nvSpPr>
          <p:cNvPr id="70660" name="Text Box 4">
            <a:extLst>
              <a:ext uri="{FF2B5EF4-FFF2-40B4-BE49-F238E27FC236}">
                <a16:creationId xmlns:a16="http://schemas.microsoft.com/office/drawing/2014/main" id="{7CE7A0F1-98CE-624F-E9B8-BE2DB2385276}"/>
              </a:ext>
            </a:extLst>
          </p:cNvPr>
          <p:cNvSpPr txBox="1">
            <a:spLocks noChangeArrowheads="1"/>
          </p:cNvSpPr>
          <p:nvPr/>
        </p:nvSpPr>
        <p:spPr bwMode="auto">
          <a:xfrm>
            <a:off x="1155700" y="630238"/>
            <a:ext cx="4616450" cy="3163887"/>
          </a:xfrm>
          <a:prstGeom prst="rect">
            <a:avLst/>
          </a:prstGeom>
          <a:solidFill>
            <a:srgbClr val="FFFFFF"/>
          </a:solidFill>
          <a:ln w="9360">
            <a:solidFill>
              <a:srgbClr val="000000"/>
            </a:solidFill>
            <a:miter lim="800000"/>
            <a:headEnd/>
            <a:tailEnd/>
          </a:ln>
        </p:spPr>
        <p:txBody>
          <a:bodyPr wrap="none" anchor="ctr"/>
          <a:lstStyle>
            <a:lvl1pPr defTabSz="449263" eaLnBrk="0" hangingPunct="0">
              <a:defRPr>
                <a:solidFill>
                  <a:schemeClr val="tx1"/>
                </a:solidFill>
                <a:latin typeface="Arial" panose="020B0604020202020204" pitchFamily="34" charset="0"/>
              </a:defRPr>
            </a:lvl1pPr>
            <a:lvl2pPr marL="742950" indent="-285750" defTabSz="449263" eaLnBrk="0" hangingPunct="0">
              <a:defRPr>
                <a:solidFill>
                  <a:schemeClr val="tx1"/>
                </a:solidFill>
                <a:latin typeface="Arial" panose="020B0604020202020204" pitchFamily="34" charset="0"/>
              </a:defRPr>
            </a:lvl2pPr>
            <a:lvl3pPr marL="1143000" indent="-228600" defTabSz="449263" eaLnBrk="0" hangingPunct="0">
              <a:defRPr>
                <a:solidFill>
                  <a:schemeClr val="tx1"/>
                </a:solidFill>
                <a:latin typeface="Arial" panose="020B0604020202020204" pitchFamily="34" charset="0"/>
              </a:defRPr>
            </a:lvl3pPr>
            <a:lvl4pPr marL="1600200" indent="-228600" defTabSz="449263" eaLnBrk="0" hangingPunct="0">
              <a:defRPr>
                <a:solidFill>
                  <a:schemeClr val="tx1"/>
                </a:solidFill>
                <a:latin typeface="Arial" panose="020B0604020202020204" pitchFamily="34" charset="0"/>
              </a:defRPr>
            </a:lvl4pPr>
            <a:lvl5pPr marL="2057400" indent="-228600" defTabSz="449263" eaLnBrk="0" hangingPunct="0">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algn="ctr">
              <a:spcBef>
                <a:spcPts val="1875"/>
              </a:spcBef>
              <a:buClr>
                <a:srgbClr val="000000"/>
              </a:buClr>
              <a:buSzPct val="100000"/>
              <a:buFont typeface="Times New Roman" panose="02020603050405020304" pitchFamily="18" charset="0"/>
              <a:buNone/>
            </a:pPr>
            <a:endParaRPr lang="it-IT" altLang="it-IT" sz="2000">
              <a:solidFill>
                <a:srgbClr val="FFFFFF"/>
              </a:solidFill>
            </a:endParaRPr>
          </a:p>
        </p:txBody>
      </p:sp>
      <p:sp>
        <p:nvSpPr>
          <p:cNvPr id="70661" name="Rectangle 5">
            <a:extLst>
              <a:ext uri="{FF2B5EF4-FFF2-40B4-BE49-F238E27FC236}">
                <a16:creationId xmlns:a16="http://schemas.microsoft.com/office/drawing/2014/main" id="{49410E15-27F8-B8E0-44FA-34BCE4AD3575}"/>
              </a:ext>
            </a:extLst>
          </p:cNvPr>
          <p:cNvSpPr>
            <a:spLocks noGrp="1" noChangeArrowheads="1"/>
          </p:cNvSpPr>
          <p:nvPr>
            <p:ph type="body"/>
          </p:nvPr>
        </p:nvSpPr>
        <p:spPr bwMode="auto">
          <a:xfrm>
            <a:off x="685800" y="4343400"/>
            <a:ext cx="5483225" cy="4111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3722" tIns="41861" rIns="83722" bIns="41861" numCol="1" anchor="ctr" anchorCtr="0" compatLnSpc="1">
            <a:prstTxWarp prst="textNoShape">
              <a:avLst/>
            </a:prstTxWarp>
          </a:bodyPr>
          <a:lstStyle/>
          <a:p>
            <a:endParaRPr lang="it-IT" altLang="it-IT"/>
          </a:p>
        </p:txBody>
      </p:sp>
    </p:spTree>
    <p:extLst>
      <p:ext uri="{BB962C8B-B14F-4D97-AF65-F5344CB8AC3E}">
        <p14:creationId xmlns:p14="http://schemas.microsoft.com/office/powerpoint/2010/main" val="2930208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fld id="{0131D34D-08FA-4699-BFCB-A687DA98CF5F}" type="slidenum">
              <a:rPr lang="en-GB" altLang="it-IT" sz="1200">
                <a:solidFill>
                  <a:srgbClr val="000000"/>
                </a:solidFill>
                <a:latin typeface="Times New Roman" panose="02020603050405020304" pitchFamily="18" charset="0"/>
                <a:ea typeface="Arial Unicode MS" pitchFamily="34" charset="-128"/>
              </a:rPr>
              <a:pPr/>
              <a:t>10</a:t>
            </a:fld>
            <a:endParaRPr lang="en-GB" altLang="it-IT" sz="1200">
              <a:solidFill>
                <a:srgbClr val="000000"/>
              </a:solidFill>
              <a:latin typeface="Times New Roman" panose="02020603050405020304" pitchFamily="18" charset="0"/>
              <a:ea typeface="Arial Unicode MS" pitchFamily="34" charset="-128"/>
            </a:endParaRPr>
          </a:p>
        </p:txBody>
      </p:sp>
      <p:sp>
        <p:nvSpPr>
          <p:cNvPr id="131075" name="Text Box 1"/>
          <p:cNvSpPr txBox="1">
            <a:spLocks noChangeArrowheads="1"/>
          </p:cNvSpPr>
          <p:nvPr/>
        </p:nvSpPr>
        <p:spPr bwMode="auto">
          <a:xfrm>
            <a:off x="5797550" y="6743700"/>
            <a:ext cx="443547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348" tIns="48541" rIns="93348" bIns="48541" anchor="b"/>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pPr algn="r">
              <a:spcBef>
                <a:spcPct val="0"/>
              </a:spcBef>
            </a:pPr>
            <a:fld id="{071BF6EB-066D-447F-9038-DA2A5C33037E}" type="slidenum">
              <a:rPr lang="en-GB" altLang="it-IT" sz="1200">
                <a:solidFill>
                  <a:srgbClr val="000000"/>
                </a:solidFill>
                <a:latin typeface="Times New Roman" panose="02020603050405020304" pitchFamily="18" charset="0"/>
                <a:ea typeface="Arial Unicode MS" pitchFamily="34" charset="-128"/>
              </a:rPr>
              <a:pPr algn="r">
                <a:spcBef>
                  <a:spcPct val="0"/>
                </a:spcBef>
              </a:pPr>
              <a:t>10</a:t>
            </a:fld>
            <a:endParaRPr lang="en-GB" altLang="it-IT" sz="1200">
              <a:solidFill>
                <a:srgbClr val="000000"/>
              </a:solidFill>
              <a:latin typeface="Times New Roman" panose="02020603050405020304" pitchFamily="18" charset="0"/>
              <a:ea typeface="Arial Unicode MS" pitchFamily="34" charset="-128"/>
            </a:endParaRPr>
          </a:p>
        </p:txBody>
      </p:sp>
      <p:sp>
        <p:nvSpPr>
          <p:cNvPr id="131076" name="Text Box 2"/>
          <p:cNvSpPr txBox="1">
            <a:spLocks noChangeArrowheads="1"/>
          </p:cNvSpPr>
          <p:nvPr/>
        </p:nvSpPr>
        <p:spPr bwMode="auto">
          <a:xfrm>
            <a:off x="5797550" y="6743700"/>
            <a:ext cx="4437063"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348" tIns="48541" rIns="93348" bIns="48541" anchor="b"/>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pPr algn="r">
              <a:spcBef>
                <a:spcPct val="0"/>
              </a:spcBef>
            </a:pPr>
            <a:fld id="{153EAFB3-1741-4888-A7C5-9FDE41479C6E}" type="slidenum">
              <a:rPr lang="en-GB" altLang="it-IT" sz="1200">
                <a:solidFill>
                  <a:srgbClr val="000000"/>
                </a:solidFill>
                <a:latin typeface="Times New Roman" panose="02020603050405020304" pitchFamily="18" charset="0"/>
              </a:rPr>
              <a:pPr algn="r">
                <a:spcBef>
                  <a:spcPct val="0"/>
                </a:spcBef>
              </a:pPr>
              <a:t>10</a:t>
            </a:fld>
            <a:endParaRPr lang="en-GB" altLang="it-IT" sz="1200">
              <a:solidFill>
                <a:srgbClr val="000000"/>
              </a:solidFill>
              <a:latin typeface="Times New Roman" panose="02020603050405020304" pitchFamily="18" charset="0"/>
            </a:endParaRPr>
          </a:p>
        </p:txBody>
      </p:sp>
      <p:sp>
        <p:nvSpPr>
          <p:cNvPr id="131077" name="Text Box 3"/>
          <p:cNvSpPr txBox="1">
            <a:spLocks noChangeArrowheads="1"/>
          </p:cNvSpPr>
          <p:nvPr/>
        </p:nvSpPr>
        <p:spPr bwMode="auto">
          <a:xfrm>
            <a:off x="1382713" y="533400"/>
            <a:ext cx="7472362" cy="2662238"/>
          </a:xfrm>
          <a:prstGeom prst="rect">
            <a:avLst/>
          </a:prstGeom>
          <a:solidFill>
            <a:srgbClr val="FFFFFF"/>
          </a:solidFill>
          <a:ln w="9360">
            <a:solidFill>
              <a:srgbClr val="000000"/>
            </a:solidFill>
            <a:miter lim="800000"/>
            <a:headEnd/>
            <a:tailEnd/>
          </a:ln>
        </p:spPr>
        <p:txBody>
          <a:bodyPr wrap="none" lIns="94842" tIns="47421" rIns="94842" bIns="47421" anchor="ctr"/>
          <a:lstStyle/>
          <a:p>
            <a:endParaRPr lang="it-IT" altLang="it-IT"/>
          </a:p>
        </p:txBody>
      </p:sp>
      <p:sp>
        <p:nvSpPr>
          <p:cNvPr id="131078" name="Text Box 4"/>
          <p:cNvSpPr>
            <a:spLocks noGrp="1" noChangeArrowheads="1"/>
          </p:cNvSpPr>
          <p:nvPr>
            <p:ph type="body"/>
          </p:nvPr>
        </p:nvSpPr>
        <p:spPr>
          <a:xfrm>
            <a:off x="1022350" y="3373438"/>
            <a:ext cx="8191500" cy="319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463"/>
              </a:spcBef>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pPr>
            <a:r>
              <a:rPr lang="en-GB" altLang="it-IT" b="1">
                <a:latin typeface="Arial" panose="020B0604020202020204" pitchFamily="34" charset="0"/>
                <a:ea typeface="MS Gothic" panose="020B0609070205080204" pitchFamily="49" charset="-128"/>
              </a:rPr>
              <a:t>PEFC (Programme for the Endorsement of Forest Certification schemes)</a:t>
            </a:r>
          </a:p>
          <a:p>
            <a:pPr>
              <a:spcBef>
                <a:spcPts val="463"/>
              </a:spcBef>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pPr>
            <a:r>
              <a:rPr lang="en-GB" altLang="it-IT">
                <a:latin typeface="Arial" panose="020B0604020202020204" pitchFamily="34" charset="0"/>
                <a:ea typeface="MS Gothic" panose="020B0609070205080204" pitchFamily="49" charset="-128"/>
              </a:rPr>
              <a:t>PEFC is a framework for the mutual recognition of credible national forest certification schemes that have been developed based on internationally recognised requirements for sustainable forest management. </a:t>
            </a:r>
          </a:p>
          <a:p>
            <a:pPr>
              <a:spcBef>
                <a:spcPts val="463"/>
              </a:spcBef>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pPr>
            <a:r>
              <a:rPr lang="en-GB" altLang="it-IT">
                <a:latin typeface="Arial" panose="020B0604020202020204" pitchFamily="34" charset="0"/>
                <a:ea typeface="MS Gothic" panose="020B0609070205080204" pitchFamily="49" charset="-128"/>
              </a:rPr>
              <a:t>Since its launch in 1999, PEFC has become the largest forest certification umbrella organisation covering national schemes from all over the world, delivering hundreds of millions of tonnes of wood to the processing industry and then onto the market place from millions hectares of certified forests. </a:t>
            </a:r>
          </a:p>
          <a:p>
            <a:pPr>
              <a:spcBef>
                <a:spcPts val="463"/>
              </a:spcBef>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pPr>
            <a:r>
              <a:rPr lang="en-GB" altLang="it-IT">
                <a:latin typeface="Arial" panose="020B0604020202020204" pitchFamily="34" charset="0"/>
                <a:ea typeface="MS Gothic" panose="020B0609070205080204" pitchFamily="49" charset="-128"/>
              </a:rPr>
              <a:t>PEFC has strong grass roots support from many stakeholders including the forestry sector, governments, trade associations, trade unions and non-governmental organisations.</a:t>
            </a:r>
          </a:p>
          <a:p>
            <a:pPr>
              <a:spcBef>
                <a:spcPts val="463"/>
              </a:spcBef>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pPr>
            <a:r>
              <a:rPr lang="en-GB" altLang="it-IT">
                <a:latin typeface="Arial" panose="020B0604020202020204" pitchFamily="34" charset="0"/>
                <a:ea typeface="MS Gothic" panose="020B0609070205080204" pitchFamily="49" charset="-128"/>
              </a:rPr>
              <a:t>PEFC originally started as an European initiative but soon developed into a global movement. In recognition of its extended geographical coverage and role as platform of mutual recognition, PEFC in 2003 adopted its current name, Programme for the Endorsement of Forest Certification schemes.</a:t>
            </a:r>
          </a:p>
        </p:txBody>
      </p:sp>
    </p:spTree>
    <p:extLst>
      <p:ext uri="{BB962C8B-B14F-4D97-AF65-F5344CB8AC3E}">
        <p14:creationId xmlns:p14="http://schemas.microsoft.com/office/powerpoint/2010/main" val="1028663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60438" rtl="0" eaLnBrk="1" fontAlgn="base" latinLnBrk="0" hangingPunct="1">
              <a:lnSpc>
                <a:spcPct val="100000"/>
              </a:lnSpc>
              <a:spcBef>
                <a:spcPct val="0"/>
              </a:spcBef>
              <a:spcAft>
                <a:spcPct val="0"/>
              </a:spcAft>
              <a:buClrTx/>
              <a:buSzTx/>
              <a:buFontTx/>
              <a:buNone/>
              <a:tabLst/>
              <a:defRPr/>
            </a:pPr>
            <a:fld id="{2677086D-6C29-42DB-A95A-F5B24F5C2CE3}" type="slidenum">
              <a:rPr kumimoji="0" lang="en-GB" altLang="it-IT"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r" defTabSz="960438" rtl="0" eaLnBrk="1" fontAlgn="base" latinLnBrk="0" hangingPunct="1">
                <a:lnSpc>
                  <a:spcPct val="100000"/>
                </a:lnSpc>
                <a:spcBef>
                  <a:spcPct val="0"/>
                </a:spcBef>
                <a:spcAft>
                  <a:spcPct val="0"/>
                </a:spcAft>
                <a:buClrTx/>
                <a:buSzTx/>
                <a:buFontTx/>
                <a:buNone/>
                <a:tabLst/>
                <a:defRPr/>
              </a:pPr>
              <a:t>11</a:t>
            </a:fld>
            <a:endParaRPr kumimoji="0" lang="en-GB" altLang="it-IT"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992258" name="Rectangle 2"/>
          <p:cNvSpPr>
            <a:spLocks noGrp="1" noRot="1" noChangeAspect="1" noChangeArrowheads="1" noTextEdit="1"/>
          </p:cNvSpPr>
          <p:nvPr>
            <p:ph type="sldImg"/>
          </p:nvPr>
        </p:nvSpPr>
        <p:spPr>
          <a:xfrm>
            <a:off x="993775" y="768350"/>
            <a:ext cx="5114925" cy="3836988"/>
          </a:xfrm>
          <a:ln/>
        </p:spPr>
      </p:sp>
      <p:sp>
        <p:nvSpPr>
          <p:cNvPr id="992259" name="Rectangle 3"/>
          <p:cNvSpPr>
            <a:spLocks noGrp="1" noChangeArrowheads="1"/>
          </p:cNvSpPr>
          <p:nvPr>
            <p:ph type="body" idx="1"/>
          </p:nvPr>
        </p:nvSpPr>
        <p:spPr>
          <a:xfrm>
            <a:off x="949325" y="4860925"/>
            <a:ext cx="5200650" cy="4605338"/>
          </a:xfrm>
        </p:spPr>
        <p:txBody>
          <a:bodyPr/>
          <a:lstStyle/>
          <a:p>
            <a:endParaRPr lang="it-IT" altLang="it-IT"/>
          </a:p>
        </p:txBody>
      </p:sp>
    </p:spTree>
    <p:extLst>
      <p:ext uri="{BB962C8B-B14F-4D97-AF65-F5344CB8AC3E}">
        <p14:creationId xmlns:p14="http://schemas.microsoft.com/office/powerpoint/2010/main" val="1715552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it-IT" altLang="it-IT"/>
          </a:p>
        </p:txBody>
      </p:sp>
      <p:sp>
        <p:nvSpPr>
          <p:cNvPr id="4" name="Segnaposto numero diapositiva 3"/>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5D406A2-716B-42DB-AD69-2D8F8FDE398B}" type="slidenum">
              <a:rPr lang="en-GB" altLang="it-IT">
                <a:solidFill>
                  <a:srgbClr val="FFFFFF"/>
                </a:solidFill>
                <a:latin typeface="Calibri" panose="020F0502020204030204" pitchFamily="34" charset="0"/>
              </a:rPr>
              <a:pPr eaLnBrk="1" hangingPunct="1"/>
              <a:t>12</a:t>
            </a:fld>
            <a:endParaRPr lang="en-GB" altLang="it-IT">
              <a:solidFill>
                <a:srgbClr val="FFFFFF"/>
              </a:solidFill>
              <a:latin typeface="Calibri" panose="020F0502020204030204" pitchFamily="34" charset="0"/>
            </a:endParaRPr>
          </a:p>
        </p:txBody>
      </p:sp>
    </p:spTree>
    <p:extLst>
      <p:ext uri="{BB962C8B-B14F-4D97-AF65-F5344CB8AC3E}">
        <p14:creationId xmlns:p14="http://schemas.microsoft.com/office/powerpoint/2010/main" val="3536225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egnaposto immagine diapositiva 1"/>
          <p:cNvSpPr>
            <a:spLocks noGrp="1" noRot="1" noChangeAspect="1" noTextEdit="1"/>
          </p:cNvSpPr>
          <p:nvPr>
            <p:ph type="sldImg"/>
          </p:nvPr>
        </p:nvSpPr>
        <p:spPr>
          <a:ln/>
        </p:spPr>
      </p:sp>
      <p:sp>
        <p:nvSpPr>
          <p:cNvPr id="69635"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
        <p:nvSpPr>
          <p:cNvPr id="69636"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Times New Roman" panose="02020603050405020304" pitchFamily="18" charset="0"/>
                <a:cs typeface="Arial" panose="020B0604020202020204" pitchFamily="34" charset="0"/>
              </a:defRPr>
            </a:lvl1pPr>
            <a:lvl2pPr marL="742950" indent="-285750" eaLnBrk="0" hangingPunct="0">
              <a:defRPr sz="3600">
                <a:solidFill>
                  <a:schemeClr val="tx1"/>
                </a:solidFill>
                <a:latin typeface="Times New Roman" panose="02020603050405020304" pitchFamily="18" charset="0"/>
                <a:cs typeface="Arial" panose="020B0604020202020204" pitchFamily="34" charset="0"/>
              </a:defRPr>
            </a:lvl2pPr>
            <a:lvl3pPr marL="1143000" indent="-228600" eaLnBrk="0" hangingPunct="0">
              <a:defRPr sz="3600">
                <a:solidFill>
                  <a:schemeClr val="tx1"/>
                </a:solidFill>
                <a:latin typeface="Times New Roman" panose="02020603050405020304" pitchFamily="18" charset="0"/>
                <a:cs typeface="Arial" panose="020B0604020202020204" pitchFamily="34" charset="0"/>
              </a:defRPr>
            </a:lvl3pPr>
            <a:lvl4pPr marL="1600200" indent="-228600" eaLnBrk="0" hangingPunct="0">
              <a:defRPr sz="3600">
                <a:solidFill>
                  <a:schemeClr val="tx1"/>
                </a:solidFill>
                <a:latin typeface="Times New Roman" panose="02020603050405020304" pitchFamily="18" charset="0"/>
                <a:cs typeface="Arial" panose="020B0604020202020204" pitchFamily="34" charset="0"/>
              </a:defRPr>
            </a:lvl4pPr>
            <a:lvl5pPr marL="2057400" indent="-228600" eaLnBrk="0" hangingPunct="0">
              <a:defRPr sz="3600">
                <a:solidFill>
                  <a:schemeClr val="tx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9pPr>
          </a:lstStyle>
          <a:p>
            <a:pPr eaLnBrk="1" hangingPunct="1"/>
            <a:fld id="{17947FA3-DE2F-400A-BCB2-6FE91873BD86}" type="slidenum">
              <a:rPr lang="it-IT" altLang="it-IT" sz="1200"/>
              <a:pPr eaLnBrk="1" hangingPunct="1"/>
              <a:t>13</a:t>
            </a:fld>
            <a:endParaRPr lang="it-IT" altLang="it-IT" sz="1200"/>
          </a:p>
        </p:txBody>
      </p:sp>
    </p:spTree>
    <p:extLst>
      <p:ext uri="{BB962C8B-B14F-4D97-AF65-F5344CB8AC3E}">
        <p14:creationId xmlns:p14="http://schemas.microsoft.com/office/powerpoint/2010/main" val="1275651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egnaposto immagine diapositiva 1"/>
          <p:cNvSpPr>
            <a:spLocks noGrp="1" noRot="1" noChangeAspect="1" noTextEdit="1"/>
          </p:cNvSpPr>
          <p:nvPr>
            <p:ph type="sldImg"/>
          </p:nvPr>
        </p:nvSpPr>
        <p:spPr>
          <a:ln/>
        </p:spPr>
      </p:sp>
      <p:sp>
        <p:nvSpPr>
          <p:cNvPr id="70659"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
        <p:nvSpPr>
          <p:cNvPr id="70660"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Times New Roman" panose="02020603050405020304" pitchFamily="18" charset="0"/>
                <a:cs typeface="Arial" panose="020B0604020202020204" pitchFamily="34" charset="0"/>
              </a:defRPr>
            </a:lvl1pPr>
            <a:lvl2pPr marL="742950" indent="-285750" eaLnBrk="0" hangingPunct="0">
              <a:defRPr sz="3600">
                <a:solidFill>
                  <a:schemeClr val="tx1"/>
                </a:solidFill>
                <a:latin typeface="Times New Roman" panose="02020603050405020304" pitchFamily="18" charset="0"/>
                <a:cs typeface="Arial" panose="020B0604020202020204" pitchFamily="34" charset="0"/>
              </a:defRPr>
            </a:lvl2pPr>
            <a:lvl3pPr marL="1143000" indent="-228600" eaLnBrk="0" hangingPunct="0">
              <a:defRPr sz="3600">
                <a:solidFill>
                  <a:schemeClr val="tx1"/>
                </a:solidFill>
                <a:latin typeface="Times New Roman" panose="02020603050405020304" pitchFamily="18" charset="0"/>
                <a:cs typeface="Arial" panose="020B0604020202020204" pitchFamily="34" charset="0"/>
              </a:defRPr>
            </a:lvl3pPr>
            <a:lvl4pPr marL="1600200" indent="-228600" eaLnBrk="0" hangingPunct="0">
              <a:defRPr sz="3600">
                <a:solidFill>
                  <a:schemeClr val="tx1"/>
                </a:solidFill>
                <a:latin typeface="Times New Roman" panose="02020603050405020304" pitchFamily="18" charset="0"/>
                <a:cs typeface="Arial" panose="020B0604020202020204" pitchFamily="34" charset="0"/>
              </a:defRPr>
            </a:lvl4pPr>
            <a:lvl5pPr marL="2057400" indent="-228600" eaLnBrk="0" hangingPunct="0">
              <a:defRPr sz="3600">
                <a:solidFill>
                  <a:schemeClr val="tx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9pPr>
          </a:lstStyle>
          <a:p>
            <a:pPr eaLnBrk="1" hangingPunct="1"/>
            <a:fld id="{A72C011A-EF05-4972-A0F3-44E8CB09281F}" type="slidenum">
              <a:rPr lang="en-GB" altLang="it-IT" sz="1200"/>
              <a:pPr eaLnBrk="1" hangingPunct="1"/>
              <a:t>14</a:t>
            </a:fld>
            <a:endParaRPr lang="en-GB" altLang="it-IT" sz="1200"/>
          </a:p>
        </p:txBody>
      </p:sp>
    </p:spTree>
    <p:extLst>
      <p:ext uri="{BB962C8B-B14F-4D97-AF65-F5344CB8AC3E}">
        <p14:creationId xmlns:p14="http://schemas.microsoft.com/office/powerpoint/2010/main" val="303788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egnaposto immagine diapositiva 1"/>
          <p:cNvSpPr>
            <a:spLocks noGrp="1" noRot="1" noChangeAspect="1" noTextEdit="1"/>
          </p:cNvSpPr>
          <p:nvPr>
            <p:ph type="sldImg"/>
          </p:nvPr>
        </p:nvSpPr>
        <p:spPr>
          <a:ln/>
        </p:spPr>
      </p:sp>
      <p:sp>
        <p:nvSpPr>
          <p:cNvPr id="71683"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
        <p:nvSpPr>
          <p:cNvPr id="71684"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Times New Roman" panose="02020603050405020304" pitchFamily="18" charset="0"/>
                <a:cs typeface="Arial" panose="020B0604020202020204" pitchFamily="34" charset="0"/>
              </a:defRPr>
            </a:lvl1pPr>
            <a:lvl2pPr marL="742950" indent="-285750" eaLnBrk="0" hangingPunct="0">
              <a:defRPr sz="3600">
                <a:solidFill>
                  <a:schemeClr val="tx1"/>
                </a:solidFill>
                <a:latin typeface="Times New Roman" panose="02020603050405020304" pitchFamily="18" charset="0"/>
                <a:cs typeface="Arial" panose="020B0604020202020204" pitchFamily="34" charset="0"/>
              </a:defRPr>
            </a:lvl2pPr>
            <a:lvl3pPr marL="1143000" indent="-228600" eaLnBrk="0" hangingPunct="0">
              <a:defRPr sz="3600">
                <a:solidFill>
                  <a:schemeClr val="tx1"/>
                </a:solidFill>
                <a:latin typeface="Times New Roman" panose="02020603050405020304" pitchFamily="18" charset="0"/>
                <a:cs typeface="Arial" panose="020B0604020202020204" pitchFamily="34" charset="0"/>
              </a:defRPr>
            </a:lvl3pPr>
            <a:lvl4pPr marL="1600200" indent="-228600" eaLnBrk="0" hangingPunct="0">
              <a:defRPr sz="3600">
                <a:solidFill>
                  <a:schemeClr val="tx1"/>
                </a:solidFill>
                <a:latin typeface="Times New Roman" panose="02020603050405020304" pitchFamily="18" charset="0"/>
                <a:cs typeface="Arial" panose="020B0604020202020204" pitchFamily="34" charset="0"/>
              </a:defRPr>
            </a:lvl4pPr>
            <a:lvl5pPr marL="2057400" indent="-228600" eaLnBrk="0" hangingPunct="0">
              <a:defRPr sz="3600">
                <a:solidFill>
                  <a:schemeClr val="tx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9pPr>
          </a:lstStyle>
          <a:p>
            <a:pPr eaLnBrk="1" hangingPunct="1"/>
            <a:fld id="{BB676811-B0F6-438C-8334-AE93C4577EA0}" type="slidenum">
              <a:rPr lang="en-GB" altLang="it-IT" sz="1200"/>
              <a:pPr eaLnBrk="1" hangingPunct="1"/>
              <a:t>15</a:t>
            </a:fld>
            <a:endParaRPr lang="en-GB" altLang="it-IT" sz="1200"/>
          </a:p>
        </p:txBody>
      </p:sp>
    </p:spTree>
    <p:extLst>
      <p:ext uri="{BB962C8B-B14F-4D97-AF65-F5344CB8AC3E}">
        <p14:creationId xmlns:p14="http://schemas.microsoft.com/office/powerpoint/2010/main" val="1863959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egnaposto immagine diapositiva 1"/>
          <p:cNvSpPr>
            <a:spLocks noGrp="1" noRot="1" noChangeAspect="1" noTextEdit="1"/>
          </p:cNvSpPr>
          <p:nvPr>
            <p:ph type="sldImg"/>
          </p:nvPr>
        </p:nvSpPr>
        <p:spPr>
          <a:ln/>
        </p:spPr>
      </p:sp>
      <p:sp>
        <p:nvSpPr>
          <p:cNvPr id="73731"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
        <p:nvSpPr>
          <p:cNvPr id="73732"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Times New Roman" panose="02020603050405020304" pitchFamily="18" charset="0"/>
                <a:cs typeface="Arial" panose="020B0604020202020204" pitchFamily="34" charset="0"/>
              </a:defRPr>
            </a:lvl1pPr>
            <a:lvl2pPr marL="742950" indent="-285750" eaLnBrk="0" hangingPunct="0">
              <a:defRPr sz="3600">
                <a:solidFill>
                  <a:schemeClr val="tx1"/>
                </a:solidFill>
                <a:latin typeface="Times New Roman" panose="02020603050405020304" pitchFamily="18" charset="0"/>
                <a:cs typeface="Arial" panose="020B0604020202020204" pitchFamily="34" charset="0"/>
              </a:defRPr>
            </a:lvl2pPr>
            <a:lvl3pPr marL="1143000" indent="-228600" eaLnBrk="0" hangingPunct="0">
              <a:defRPr sz="3600">
                <a:solidFill>
                  <a:schemeClr val="tx1"/>
                </a:solidFill>
                <a:latin typeface="Times New Roman" panose="02020603050405020304" pitchFamily="18" charset="0"/>
                <a:cs typeface="Arial" panose="020B0604020202020204" pitchFamily="34" charset="0"/>
              </a:defRPr>
            </a:lvl3pPr>
            <a:lvl4pPr marL="1600200" indent="-228600" eaLnBrk="0" hangingPunct="0">
              <a:defRPr sz="3600">
                <a:solidFill>
                  <a:schemeClr val="tx1"/>
                </a:solidFill>
                <a:latin typeface="Times New Roman" panose="02020603050405020304" pitchFamily="18" charset="0"/>
                <a:cs typeface="Arial" panose="020B0604020202020204" pitchFamily="34" charset="0"/>
              </a:defRPr>
            </a:lvl4pPr>
            <a:lvl5pPr marL="2057400" indent="-228600" eaLnBrk="0" hangingPunct="0">
              <a:defRPr sz="3600">
                <a:solidFill>
                  <a:schemeClr val="tx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9pPr>
          </a:lstStyle>
          <a:p>
            <a:pPr eaLnBrk="1" hangingPunct="1"/>
            <a:fld id="{D19C7DE9-8DD2-4661-BA75-D4901FBB6117}" type="slidenum">
              <a:rPr lang="en-GB" altLang="it-IT" sz="1200"/>
              <a:pPr eaLnBrk="1" hangingPunct="1"/>
              <a:t>16</a:t>
            </a:fld>
            <a:endParaRPr lang="en-GB" altLang="it-IT" sz="1200"/>
          </a:p>
        </p:txBody>
      </p:sp>
    </p:spTree>
    <p:extLst>
      <p:ext uri="{BB962C8B-B14F-4D97-AF65-F5344CB8AC3E}">
        <p14:creationId xmlns:p14="http://schemas.microsoft.com/office/powerpoint/2010/main" val="975101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egnaposto immagine diapositiva 1"/>
          <p:cNvSpPr>
            <a:spLocks noGrp="1" noRot="1" noChangeAspect="1" noTextEdit="1"/>
          </p:cNvSpPr>
          <p:nvPr>
            <p:ph type="sldImg"/>
          </p:nvPr>
        </p:nvSpPr>
        <p:spPr>
          <a:ln/>
        </p:spPr>
      </p:sp>
      <p:sp>
        <p:nvSpPr>
          <p:cNvPr id="74755"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
        <p:nvSpPr>
          <p:cNvPr id="74756"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Times New Roman" panose="02020603050405020304" pitchFamily="18" charset="0"/>
                <a:cs typeface="Arial" panose="020B0604020202020204" pitchFamily="34" charset="0"/>
              </a:defRPr>
            </a:lvl1pPr>
            <a:lvl2pPr marL="742950" indent="-285750" eaLnBrk="0" hangingPunct="0">
              <a:defRPr sz="3600">
                <a:solidFill>
                  <a:schemeClr val="tx1"/>
                </a:solidFill>
                <a:latin typeface="Times New Roman" panose="02020603050405020304" pitchFamily="18" charset="0"/>
                <a:cs typeface="Arial" panose="020B0604020202020204" pitchFamily="34" charset="0"/>
              </a:defRPr>
            </a:lvl2pPr>
            <a:lvl3pPr marL="1143000" indent="-228600" eaLnBrk="0" hangingPunct="0">
              <a:defRPr sz="3600">
                <a:solidFill>
                  <a:schemeClr val="tx1"/>
                </a:solidFill>
                <a:latin typeface="Times New Roman" panose="02020603050405020304" pitchFamily="18" charset="0"/>
                <a:cs typeface="Arial" panose="020B0604020202020204" pitchFamily="34" charset="0"/>
              </a:defRPr>
            </a:lvl3pPr>
            <a:lvl4pPr marL="1600200" indent="-228600" eaLnBrk="0" hangingPunct="0">
              <a:defRPr sz="3600">
                <a:solidFill>
                  <a:schemeClr val="tx1"/>
                </a:solidFill>
                <a:latin typeface="Times New Roman" panose="02020603050405020304" pitchFamily="18" charset="0"/>
                <a:cs typeface="Arial" panose="020B0604020202020204" pitchFamily="34" charset="0"/>
              </a:defRPr>
            </a:lvl4pPr>
            <a:lvl5pPr marL="2057400" indent="-228600" eaLnBrk="0" hangingPunct="0">
              <a:defRPr sz="3600">
                <a:solidFill>
                  <a:schemeClr val="tx1"/>
                </a:solidFill>
                <a:latin typeface="Times New Roman" panose="02020603050405020304" pitchFamily="18" charset="0"/>
                <a:cs typeface="Arial" panose="020B0604020202020204" pitchFamily="34" charset="0"/>
              </a:defRPr>
            </a:lvl5pPr>
            <a:lvl6pPr marL="25146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6pPr>
            <a:lvl7pPr marL="29718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7pPr>
            <a:lvl8pPr marL="34290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8pPr>
            <a:lvl9pPr marL="3886200" indent="-228600" algn="ctr" eaLnBrk="0" fontAlgn="base" hangingPunct="0">
              <a:spcBef>
                <a:spcPct val="0"/>
              </a:spcBef>
              <a:spcAft>
                <a:spcPct val="0"/>
              </a:spcAft>
              <a:defRPr sz="3600">
                <a:solidFill>
                  <a:schemeClr val="tx1"/>
                </a:solidFill>
                <a:latin typeface="Times New Roman" panose="02020603050405020304" pitchFamily="18" charset="0"/>
                <a:cs typeface="Arial" panose="020B0604020202020204" pitchFamily="34" charset="0"/>
              </a:defRPr>
            </a:lvl9pPr>
          </a:lstStyle>
          <a:p>
            <a:pPr eaLnBrk="1" hangingPunct="1"/>
            <a:fld id="{E17DB594-4B36-4228-BABA-0050CB3C9440}" type="slidenum">
              <a:rPr lang="en-GB" altLang="it-IT" sz="1200"/>
              <a:pPr eaLnBrk="1" hangingPunct="1"/>
              <a:t>17</a:t>
            </a:fld>
            <a:endParaRPr lang="en-GB" altLang="it-IT" sz="1200"/>
          </a:p>
        </p:txBody>
      </p:sp>
    </p:spTree>
    <p:extLst>
      <p:ext uri="{BB962C8B-B14F-4D97-AF65-F5344CB8AC3E}">
        <p14:creationId xmlns:p14="http://schemas.microsoft.com/office/powerpoint/2010/main" val="4102669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9922" name="Rectangle 1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215900" indent="-204788">
              <a:tabLst>
                <a:tab pos="449263" algn="l"/>
                <a:tab pos="898525" algn="l"/>
                <a:tab pos="1347788" algn="l"/>
                <a:tab pos="1797050" algn="l"/>
                <a:tab pos="2246313" algn="l"/>
                <a:tab pos="2695575" algn="l"/>
                <a:tab pos="3144838" algn="l"/>
                <a:tab pos="3594100" algn="l"/>
                <a:tab pos="4043363" algn="l"/>
              </a:tabLst>
              <a:defRPr sz="2000">
                <a:solidFill>
                  <a:schemeClr val="bg1"/>
                </a:solidFill>
                <a:latin typeface="Arial" panose="020B0604020202020204" pitchFamily="34" charset="0"/>
                <a:ea typeface="MS Gothic" panose="020B0609070205080204" pitchFamily="49" charset="-128"/>
              </a:defRPr>
            </a:lvl1pPr>
            <a:lvl2pPr>
              <a:tabLst>
                <a:tab pos="449263" algn="l"/>
                <a:tab pos="898525" algn="l"/>
                <a:tab pos="1347788" algn="l"/>
                <a:tab pos="1797050" algn="l"/>
                <a:tab pos="2246313" algn="l"/>
                <a:tab pos="2695575" algn="l"/>
                <a:tab pos="3144838" algn="l"/>
                <a:tab pos="3594100" algn="l"/>
                <a:tab pos="4043363" algn="l"/>
              </a:tabLst>
              <a:defRPr sz="2000">
                <a:solidFill>
                  <a:schemeClr val="bg1"/>
                </a:solidFill>
                <a:latin typeface="Arial" panose="020B0604020202020204" pitchFamily="34" charset="0"/>
                <a:ea typeface="MS Gothic" panose="020B0609070205080204" pitchFamily="49" charset="-128"/>
              </a:defRPr>
            </a:lvl2pPr>
            <a:lvl3pPr>
              <a:tabLst>
                <a:tab pos="449263" algn="l"/>
                <a:tab pos="898525" algn="l"/>
                <a:tab pos="1347788" algn="l"/>
                <a:tab pos="1797050" algn="l"/>
                <a:tab pos="2246313" algn="l"/>
                <a:tab pos="2695575" algn="l"/>
                <a:tab pos="3144838" algn="l"/>
                <a:tab pos="3594100" algn="l"/>
                <a:tab pos="4043363" algn="l"/>
              </a:tabLst>
              <a:defRPr sz="2000">
                <a:solidFill>
                  <a:schemeClr val="bg1"/>
                </a:solidFill>
                <a:latin typeface="Arial" panose="020B0604020202020204" pitchFamily="34" charset="0"/>
                <a:ea typeface="MS Gothic" panose="020B0609070205080204" pitchFamily="49" charset="-128"/>
              </a:defRPr>
            </a:lvl3pPr>
            <a:lvl4pPr>
              <a:tabLst>
                <a:tab pos="449263" algn="l"/>
                <a:tab pos="898525" algn="l"/>
                <a:tab pos="1347788" algn="l"/>
                <a:tab pos="1797050" algn="l"/>
                <a:tab pos="2246313" algn="l"/>
                <a:tab pos="2695575" algn="l"/>
                <a:tab pos="3144838" algn="l"/>
                <a:tab pos="3594100" algn="l"/>
                <a:tab pos="4043363" algn="l"/>
              </a:tabLst>
              <a:defRPr sz="2000">
                <a:solidFill>
                  <a:schemeClr val="bg1"/>
                </a:solidFill>
                <a:latin typeface="Arial" panose="020B0604020202020204" pitchFamily="34" charset="0"/>
                <a:ea typeface="MS Gothic" panose="020B0609070205080204" pitchFamily="49" charset="-128"/>
              </a:defRPr>
            </a:lvl4pPr>
            <a:lvl5pPr>
              <a:tabLst>
                <a:tab pos="449263" algn="l"/>
                <a:tab pos="898525" algn="l"/>
                <a:tab pos="1347788" algn="l"/>
                <a:tab pos="1797050" algn="l"/>
                <a:tab pos="2246313" algn="l"/>
                <a:tab pos="2695575" algn="l"/>
                <a:tab pos="3144838" algn="l"/>
                <a:tab pos="3594100" algn="l"/>
                <a:tab pos="4043363"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 pos="3594100" algn="l"/>
                <a:tab pos="4043363" algn="l"/>
              </a:tabLst>
              <a:defRPr sz="2000">
                <a:solidFill>
                  <a:schemeClr val="bg1"/>
                </a:solidFill>
                <a:latin typeface="Arial" panose="020B0604020202020204" pitchFamily="34" charset="0"/>
                <a:ea typeface="MS Gothic" panose="020B0609070205080204" pitchFamily="49" charset="-128"/>
              </a:defRPr>
            </a:lvl9pPr>
          </a:lstStyle>
          <a:p>
            <a:fld id="{0B3DF528-A82D-4538-AC28-DD62E462547B}" type="slidenum">
              <a:rPr lang="en-GB" altLang="it-IT" sz="1200">
                <a:solidFill>
                  <a:srgbClr val="000000"/>
                </a:solidFill>
                <a:latin typeface="Times New Roman" panose="02020603050405020304" pitchFamily="18" charset="0"/>
              </a:rPr>
              <a:pPr/>
              <a:t>18</a:t>
            </a:fld>
            <a:endParaRPr lang="en-GB" altLang="it-IT" sz="1200">
              <a:solidFill>
                <a:srgbClr val="000000"/>
              </a:solidFill>
              <a:latin typeface="Times New Roman" panose="02020603050405020304" pitchFamily="18" charset="0"/>
            </a:endParaRPr>
          </a:p>
        </p:txBody>
      </p:sp>
      <p:sp>
        <p:nvSpPr>
          <p:cNvPr id="209923" name="Rectangle 1"/>
          <p:cNvSpPr>
            <a:spLocks noGrp="1" noRot="1" noChangeAspect="1" noChangeArrowheads="1" noTextEdit="1"/>
          </p:cNvSpPr>
          <p:nvPr>
            <p:ph type="sldImg"/>
          </p:nvPr>
        </p:nvSpPr>
        <p:spPr>
          <a:xfrm>
            <a:off x="3343275" y="533400"/>
            <a:ext cx="3546475" cy="2659063"/>
          </a:xfrm>
          <a:solidFill>
            <a:srgbClr val="FFFFFF"/>
          </a:solidFill>
          <a:ln/>
        </p:spPr>
      </p:sp>
      <p:sp>
        <p:nvSpPr>
          <p:cNvPr id="209924" name="Text Box 2"/>
          <p:cNvSpPr txBox="1">
            <a:spLocks noChangeArrowheads="1"/>
          </p:cNvSpPr>
          <p:nvPr/>
        </p:nvSpPr>
        <p:spPr bwMode="auto">
          <a:xfrm>
            <a:off x="1022350" y="3373438"/>
            <a:ext cx="8186738"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it-IT" altLang="it-IT"/>
          </a:p>
        </p:txBody>
      </p:sp>
    </p:spTree>
    <p:extLst>
      <p:ext uri="{BB962C8B-B14F-4D97-AF65-F5344CB8AC3E}">
        <p14:creationId xmlns:p14="http://schemas.microsoft.com/office/powerpoint/2010/main" val="802375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8"/>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fld id="{0131D34D-08FA-4699-BFCB-A687DA98CF5F}" type="slidenum">
              <a:rPr lang="en-GB" altLang="it-IT" sz="1200">
                <a:solidFill>
                  <a:srgbClr val="000000"/>
                </a:solidFill>
                <a:latin typeface="Times New Roman" panose="02020603050405020304" pitchFamily="18" charset="0"/>
                <a:ea typeface="Arial Unicode MS" pitchFamily="34" charset="-128"/>
              </a:rPr>
              <a:pPr/>
              <a:t>21</a:t>
            </a:fld>
            <a:endParaRPr lang="en-GB" altLang="it-IT" sz="1200">
              <a:solidFill>
                <a:srgbClr val="000000"/>
              </a:solidFill>
              <a:latin typeface="Times New Roman" panose="02020603050405020304" pitchFamily="18" charset="0"/>
              <a:ea typeface="Arial Unicode MS" pitchFamily="34" charset="-128"/>
            </a:endParaRPr>
          </a:p>
        </p:txBody>
      </p:sp>
      <p:sp>
        <p:nvSpPr>
          <p:cNvPr id="131075" name="Text Box 1"/>
          <p:cNvSpPr txBox="1">
            <a:spLocks noChangeArrowheads="1"/>
          </p:cNvSpPr>
          <p:nvPr/>
        </p:nvSpPr>
        <p:spPr bwMode="auto">
          <a:xfrm>
            <a:off x="5797550" y="6743700"/>
            <a:ext cx="443547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348" tIns="48541" rIns="93348" bIns="48541" anchor="b"/>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pPr algn="r">
              <a:spcBef>
                <a:spcPct val="0"/>
              </a:spcBef>
            </a:pPr>
            <a:fld id="{071BF6EB-066D-447F-9038-DA2A5C33037E}" type="slidenum">
              <a:rPr lang="en-GB" altLang="it-IT" sz="1200">
                <a:solidFill>
                  <a:srgbClr val="000000"/>
                </a:solidFill>
                <a:latin typeface="Times New Roman" panose="02020603050405020304" pitchFamily="18" charset="0"/>
                <a:ea typeface="Arial Unicode MS" pitchFamily="34" charset="-128"/>
              </a:rPr>
              <a:pPr algn="r">
                <a:spcBef>
                  <a:spcPct val="0"/>
                </a:spcBef>
              </a:pPr>
              <a:t>21</a:t>
            </a:fld>
            <a:endParaRPr lang="en-GB" altLang="it-IT" sz="1200">
              <a:solidFill>
                <a:srgbClr val="000000"/>
              </a:solidFill>
              <a:latin typeface="Times New Roman" panose="02020603050405020304" pitchFamily="18" charset="0"/>
              <a:ea typeface="Arial Unicode MS" pitchFamily="34" charset="-128"/>
            </a:endParaRPr>
          </a:p>
        </p:txBody>
      </p:sp>
      <p:sp>
        <p:nvSpPr>
          <p:cNvPr id="131076" name="Text Box 2"/>
          <p:cNvSpPr txBox="1">
            <a:spLocks noChangeArrowheads="1"/>
          </p:cNvSpPr>
          <p:nvPr/>
        </p:nvSpPr>
        <p:spPr bwMode="auto">
          <a:xfrm>
            <a:off x="5797550" y="6743700"/>
            <a:ext cx="4437063"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348" tIns="48541" rIns="93348" bIns="48541" anchor="b"/>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pPr algn="r">
              <a:spcBef>
                <a:spcPct val="0"/>
              </a:spcBef>
            </a:pPr>
            <a:fld id="{153EAFB3-1741-4888-A7C5-9FDE41479C6E}" type="slidenum">
              <a:rPr lang="en-GB" altLang="it-IT" sz="1200">
                <a:solidFill>
                  <a:srgbClr val="000000"/>
                </a:solidFill>
                <a:latin typeface="Times New Roman" panose="02020603050405020304" pitchFamily="18" charset="0"/>
              </a:rPr>
              <a:pPr algn="r">
                <a:spcBef>
                  <a:spcPct val="0"/>
                </a:spcBef>
              </a:pPr>
              <a:t>21</a:t>
            </a:fld>
            <a:endParaRPr lang="en-GB" altLang="it-IT" sz="1200">
              <a:solidFill>
                <a:srgbClr val="000000"/>
              </a:solidFill>
              <a:latin typeface="Times New Roman" panose="02020603050405020304" pitchFamily="18" charset="0"/>
            </a:endParaRPr>
          </a:p>
        </p:txBody>
      </p:sp>
      <p:sp>
        <p:nvSpPr>
          <p:cNvPr id="131077" name="Text Box 3"/>
          <p:cNvSpPr txBox="1">
            <a:spLocks noChangeArrowheads="1"/>
          </p:cNvSpPr>
          <p:nvPr/>
        </p:nvSpPr>
        <p:spPr bwMode="auto">
          <a:xfrm>
            <a:off x="1382713" y="533400"/>
            <a:ext cx="7472362" cy="2662238"/>
          </a:xfrm>
          <a:prstGeom prst="rect">
            <a:avLst/>
          </a:prstGeom>
          <a:solidFill>
            <a:srgbClr val="FFFFFF"/>
          </a:solidFill>
          <a:ln w="9360">
            <a:solidFill>
              <a:srgbClr val="000000"/>
            </a:solidFill>
            <a:miter lim="800000"/>
            <a:headEnd/>
            <a:tailEnd/>
          </a:ln>
        </p:spPr>
        <p:txBody>
          <a:bodyPr wrap="none" lIns="94842" tIns="47421" rIns="94842" bIns="47421" anchor="ctr"/>
          <a:lstStyle/>
          <a:p>
            <a:endParaRPr lang="it-IT" altLang="it-IT"/>
          </a:p>
        </p:txBody>
      </p:sp>
      <p:sp>
        <p:nvSpPr>
          <p:cNvPr id="131078" name="Text Box 4"/>
          <p:cNvSpPr>
            <a:spLocks noGrp="1" noChangeArrowheads="1"/>
          </p:cNvSpPr>
          <p:nvPr>
            <p:ph type="body"/>
          </p:nvPr>
        </p:nvSpPr>
        <p:spPr>
          <a:xfrm>
            <a:off x="1022350" y="3373438"/>
            <a:ext cx="8191500" cy="3192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463"/>
              </a:spcBef>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pPr>
            <a:r>
              <a:rPr lang="en-GB" altLang="it-IT" b="1">
                <a:latin typeface="Arial" panose="020B0604020202020204" pitchFamily="34" charset="0"/>
                <a:ea typeface="MS Gothic" panose="020B0609070205080204" pitchFamily="49" charset="-128"/>
              </a:rPr>
              <a:t>PEFC (Programme for the Endorsement of Forest Certification schemes)</a:t>
            </a:r>
          </a:p>
          <a:p>
            <a:pPr>
              <a:spcBef>
                <a:spcPts val="463"/>
              </a:spcBef>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pPr>
            <a:r>
              <a:rPr lang="en-GB" altLang="it-IT">
                <a:latin typeface="Arial" panose="020B0604020202020204" pitchFamily="34" charset="0"/>
                <a:ea typeface="MS Gothic" panose="020B0609070205080204" pitchFamily="49" charset="-128"/>
              </a:rPr>
              <a:t>PEFC is a framework for the mutual recognition of credible national forest certification schemes that have been developed based on internationally recognised requirements for sustainable forest management. </a:t>
            </a:r>
          </a:p>
          <a:p>
            <a:pPr>
              <a:spcBef>
                <a:spcPts val="463"/>
              </a:spcBef>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pPr>
            <a:r>
              <a:rPr lang="en-GB" altLang="it-IT">
                <a:latin typeface="Arial" panose="020B0604020202020204" pitchFamily="34" charset="0"/>
                <a:ea typeface="MS Gothic" panose="020B0609070205080204" pitchFamily="49" charset="-128"/>
              </a:rPr>
              <a:t>Since its launch in 1999, PEFC has become the largest forest certification umbrella organisation covering national schemes from all over the world, delivering hundreds of millions of tonnes of wood to the processing industry and then onto the market place from millions hectares of certified forests. </a:t>
            </a:r>
          </a:p>
          <a:p>
            <a:pPr>
              <a:spcBef>
                <a:spcPts val="463"/>
              </a:spcBef>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pPr>
            <a:r>
              <a:rPr lang="en-GB" altLang="it-IT">
                <a:latin typeface="Arial" panose="020B0604020202020204" pitchFamily="34" charset="0"/>
                <a:ea typeface="MS Gothic" panose="020B0609070205080204" pitchFamily="49" charset="-128"/>
              </a:rPr>
              <a:t>PEFC has strong grass roots support from many stakeholders including the forestry sector, governments, trade associations, trade unions and non-governmental organisations.</a:t>
            </a:r>
          </a:p>
          <a:p>
            <a:pPr>
              <a:spcBef>
                <a:spcPts val="463"/>
              </a:spcBef>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pPr>
            <a:r>
              <a:rPr lang="en-GB" altLang="it-IT">
                <a:latin typeface="Arial" panose="020B0604020202020204" pitchFamily="34" charset="0"/>
                <a:ea typeface="MS Gothic" panose="020B0609070205080204" pitchFamily="49" charset="-128"/>
              </a:rPr>
              <a:t>PEFC originally started as an European initiative but soon developed into a global movement. In recognition of its extended geographical coverage and role as platform of mutual recognition, PEFC in 2003 adopted its current name, Programme for the Endorsement of Forest Certification schemes.</a:t>
            </a:r>
          </a:p>
        </p:txBody>
      </p:sp>
    </p:spTree>
    <p:extLst>
      <p:ext uri="{BB962C8B-B14F-4D97-AF65-F5344CB8AC3E}">
        <p14:creationId xmlns:p14="http://schemas.microsoft.com/office/powerpoint/2010/main" val="2057604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EE1689-4C30-438D-B4B3-C924E4C3E530}" type="slidenum">
              <a:rPr lang="en-GB" altLang="it-IT"/>
              <a:pPr/>
              <a:t>23</a:t>
            </a:fld>
            <a:endParaRPr lang="en-GB" altLang="it-IT"/>
          </a:p>
        </p:txBody>
      </p:sp>
      <p:sp>
        <p:nvSpPr>
          <p:cNvPr id="594946" name="Rectangle 2"/>
          <p:cNvSpPr>
            <a:spLocks noGrp="1" noRot="1" noChangeAspect="1" noChangeArrowheads="1" noTextEdit="1"/>
          </p:cNvSpPr>
          <p:nvPr>
            <p:ph type="sldImg"/>
          </p:nvPr>
        </p:nvSpPr>
        <p:spPr>
          <a:ln/>
        </p:spPr>
      </p:sp>
      <p:sp>
        <p:nvSpPr>
          <p:cNvPr id="594947" name="Rectangle 3"/>
          <p:cNvSpPr>
            <a:spLocks noGrp="1" noChangeArrowheads="1"/>
          </p:cNvSpPr>
          <p:nvPr>
            <p:ph type="body" idx="1"/>
          </p:nvPr>
        </p:nvSpPr>
        <p:spPr/>
        <p:txBody>
          <a:bodyPr/>
          <a:lstStyle/>
          <a:p>
            <a:r>
              <a:rPr lang="it-IT" altLang="it-IT"/>
              <a:t>L’Italia ha sviluppato lo standard per certificare la tracciabilità dei Prodotti forestali non legnosi da boschi certificati PEFC (esempi di PFNL)</a:t>
            </a:r>
          </a:p>
        </p:txBody>
      </p:sp>
    </p:spTree>
    <p:extLst>
      <p:ext uri="{BB962C8B-B14F-4D97-AF65-F5344CB8AC3E}">
        <p14:creationId xmlns:p14="http://schemas.microsoft.com/office/powerpoint/2010/main" val="1013632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egnaposto immagine diapositiva 1"/>
          <p:cNvSpPr>
            <a:spLocks noGrp="1" noRot="1" noChangeAspect="1" noTextEdit="1"/>
          </p:cNvSpPr>
          <p:nvPr>
            <p:ph type="sldImg"/>
          </p:nvPr>
        </p:nvSpPr>
        <p:spPr>
          <a:ln/>
        </p:spPr>
      </p:sp>
      <p:sp>
        <p:nvSpPr>
          <p:cNvPr id="113667"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
        <p:nvSpPr>
          <p:cNvPr id="113668" name="Segnaposto numero diapositiva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fld id="{AC55EEE8-E047-41B3-AF28-132A0912505C}" type="slidenum">
              <a:rPr kumimoji="0" lang="en-GB" altLang="it-IT" sz="1200" b="0" i="0" u="none" strike="noStrike" kern="1200" cap="none" spc="0" normalizeH="0" baseline="0" noProof="0" smtClean="0">
                <a:ln>
                  <a:noFill/>
                </a:ln>
                <a:solidFill>
                  <a:srgbClr val="000000"/>
                </a:solidFill>
                <a:effectLst/>
                <a:uLnTx/>
                <a:uFillTx/>
                <a:latin typeface="Times New Roman" panose="02020603050405020304" pitchFamily="18" charset="0"/>
                <a:ea typeface="Arial Unicode MS" pitchFamily="34" charset="-128"/>
                <a:cs typeface="+mn-cs"/>
              </a:rPr>
              <a:pPr marL="0" marR="0" lvl="0" indent="0" algn="r"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t>24</a:t>
            </a:fld>
            <a:endParaRPr kumimoji="0" lang="en-GB" altLang="it-IT" sz="12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endParaRPr>
          </a:p>
        </p:txBody>
      </p:sp>
    </p:spTree>
    <p:extLst>
      <p:ext uri="{BB962C8B-B14F-4D97-AF65-F5344CB8AC3E}">
        <p14:creationId xmlns:p14="http://schemas.microsoft.com/office/powerpoint/2010/main" val="2004684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0" name="Rectangle 2"/>
          <p:cNvSpPr>
            <a:spLocks noGrp="1" noRot="1" noChangeAspect="1" noChangeArrowheads="1" noTextEdit="1"/>
          </p:cNvSpPr>
          <p:nvPr>
            <p:ph type="sldImg"/>
          </p:nvPr>
        </p:nvSpPr>
        <p:spPr bwMode="auto">
          <a:xfrm>
            <a:off x="919163" y="744538"/>
            <a:ext cx="4953000" cy="3716337"/>
          </a:xfrm>
          <a:prstGeom prst="rect">
            <a:avLst/>
          </a:prstGeom>
          <a:solidFill>
            <a:srgbClr val="FFFFFF"/>
          </a:solidFill>
          <a:ln>
            <a:solidFill>
              <a:srgbClr val="000000"/>
            </a:solidFill>
            <a:miter lim="800000"/>
            <a:headEnd/>
            <a:tailEnd/>
          </a:ln>
        </p:spPr>
      </p:sp>
      <p:sp>
        <p:nvSpPr>
          <p:cNvPr id="785411" name="Rectangle 3"/>
          <p:cNvSpPr>
            <a:spLocks noGrp="1" noChangeArrowheads="1"/>
          </p:cNvSpPr>
          <p:nvPr>
            <p:ph type="body" idx="1"/>
          </p:nvPr>
        </p:nvSpPr>
        <p:spPr bwMode="auto">
          <a:xfrm>
            <a:off x="904875" y="4710113"/>
            <a:ext cx="4981575" cy="4462462"/>
          </a:xfrm>
          <a:prstGeom prst="rect">
            <a:avLst/>
          </a:prstGeom>
          <a:solidFill>
            <a:srgbClr val="FFFFFF"/>
          </a:solidFill>
          <a:ln>
            <a:solidFill>
              <a:srgbClr val="000000"/>
            </a:solidFill>
            <a:miter lim="800000"/>
            <a:headEnd/>
            <a:tailEnd/>
          </a:ln>
        </p:spPr>
        <p:txBody>
          <a:bodyPr lIns="88148" tIns="44074" rIns="88148" bIns="44074"/>
          <a:lstStyle/>
          <a:p>
            <a:r>
              <a:rPr lang="it-IT" altLang="it-IT"/>
              <a:t>Possibile innovare in solitudine facendo riferimento alla tradizione artigianale birricola della zona e recuperando modalità di aromatizzazione del mondo anglosassone (Scozia); integrazione culture</a:t>
            </a:r>
          </a:p>
        </p:txBody>
      </p:sp>
    </p:spTree>
    <p:extLst>
      <p:ext uri="{BB962C8B-B14F-4D97-AF65-F5344CB8AC3E}">
        <p14:creationId xmlns:p14="http://schemas.microsoft.com/office/powerpoint/2010/main" val="2313035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458" name="Rectangle 2"/>
          <p:cNvSpPr>
            <a:spLocks noGrp="1" noRot="1" noChangeAspect="1" noChangeArrowheads="1" noTextEdit="1"/>
          </p:cNvSpPr>
          <p:nvPr>
            <p:ph type="sldImg"/>
          </p:nvPr>
        </p:nvSpPr>
        <p:spPr bwMode="auto">
          <a:xfrm>
            <a:off x="919163" y="744538"/>
            <a:ext cx="4953000" cy="3716337"/>
          </a:xfrm>
          <a:prstGeom prst="rect">
            <a:avLst/>
          </a:prstGeom>
          <a:solidFill>
            <a:srgbClr val="FFFFFF"/>
          </a:solidFill>
          <a:ln>
            <a:solidFill>
              <a:srgbClr val="000000"/>
            </a:solidFill>
            <a:miter lim="800000"/>
            <a:headEnd/>
            <a:tailEnd/>
          </a:ln>
        </p:spPr>
      </p:sp>
      <p:sp>
        <p:nvSpPr>
          <p:cNvPr id="787459" name="Rectangle 3"/>
          <p:cNvSpPr>
            <a:spLocks noGrp="1" noChangeArrowheads="1"/>
          </p:cNvSpPr>
          <p:nvPr>
            <p:ph type="body" idx="1"/>
          </p:nvPr>
        </p:nvSpPr>
        <p:spPr bwMode="auto">
          <a:xfrm>
            <a:off x="904875" y="4710113"/>
            <a:ext cx="4981575" cy="4462462"/>
          </a:xfrm>
          <a:prstGeom prst="rect">
            <a:avLst/>
          </a:prstGeom>
          <a:solidFill>
            <a:srgbClr val="FFFFFF"/>
          </a:solidFill>
          <a:ln>
            <a:solidFill>
              <a:srgbClr val="000000"/>
            </a:solidFill>
            <a:miter lim="800000"/>
            <a:headEnd/>
            <a:tailEnd/>
          </a:ln>
        </p:spPr>
        <p:txBody>
          <a:bodyPr lIns="88148" tIns="44074" rIns="88148" bIns="44074"/>
          <a:lstStyle/>
          <a:p>
            <a:r>
              <a:rPr lang="it-IT" altLang="it-IT"/>
              <a:t>Prodotti locali: valore aggiunto dalla trasformazione dei prodotti</a:t>
            </a:r>
          </a:p>
        </p:txBody>
      </p:sp>
    </p:spTree>
    <p:extLst>
      <p:ext uri="{BB962C8B-B14F-4D97-AF65-F5344CB8AC3E}">
        <p14:creationId xmlns:p14="http://schemas.microsoft.com/office/powerpoint/2010/main" val="1099835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Grp="1" noRot="1" noChangeAspect="1" noChangeArrowheads="1" noTextEdit="1"/>
          </p:cNvSpPr>
          <p:nvPr>
            <p:ph type="sldImg"/>
          </p:nvPr>
        </p:nvSpPr>
        <p:spPr bwMode="auto">
          <a:xfrm>
            <a:off x="919163" y="744538"/>
            <a:ext cx="4953000" cy="3716337"/>
          </a:xfrm>
          <a:prstGeom prst="rect">
            <a:avLst/>
          </a:prstGeom>
          <a:solidFill>
            <a:srgbClr val="FFFFFF"/>
          </a:solidFill>
          <a:ln>
            <a:solidFill>
              <a:srgbClr val="000000"/>
            </a:solidFill>
            <a:miter lim="800000"/>
            <a:headEnd/>
            <a:tailEnd/>
          </a:ln>
        </p:spPr>
      </p:sp>
      <p:sp>
        <p:nvSpPr>
          <p:cNvPr id="789507" name="Rectangle 3"/>
          <p:cNvSpPr>
            <a:spLocks noGrp="1" noChangeArrowheads="1"/>
          </p:cNvSpPr>
          <p:nvPr>
            <p:ph type="body" idx="1"/>
          </p:nvPr>
        </p:nvSpPr>
        <p:spPr bwMode="auto">
          <a:xfrm>
            <a:off x="904875" y="4710113"/>
            <a:ext cx="4981575" cy="4462462"/>
          </a:xfrm>
          <a:prstGeom prst="rect">
            <a:avLst/>
          </a:prstGeom>
          <a:solidFill>
            <a:srgbClr val="FFFFFF"/>
          </a:solidFill>
          <a:ln>
            <a:solidFill>
              <a:srgbClr val="000000"/>
            </a:solidFill>
            <a:miter lim="800000"/>
            <a:headEnd/>
            <a:tailEnd/>
          </a:ln>
        </p:spPr>
        <p:txBody>
          <a:bodyPr lIns="88148" tIns="44074" rIns="88148" bIns="44074"/>
          <a:lstStyle/>
          <a:p>
            <a:r>
              <a:rPr lang="it-IT" altLang="it-IT"/>
              <a:t>Diversificazione prodotti; funzione “immagine” per altri prodotti aziendali e per le altre attività aziendali (vedi slide successiva).</a:t>
            </a:r>
          </a:p>
        </p:txBody>
      </p:sp>
    </p:spTree>
    <p:extLst>
      <p:ext uri="{BB962C8B-B14F-4D97-AF65-F5344CB8AC3E}">
        <p14:creationId xmlns:p14="http://schemas.microsoft.com/office/powerpoint/2010/main" val="1333866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8818" name="Text Box 2"/>
          <p:cNvSpPr txBox="1">
            <a:spLocks noChangeArrowheads="1"/>
          </p:cNvSpPr>
          <p:nvPr/>
        </p:nvSpPr>
        <p:spPr bwMode="auto">
          <a:xfrm>
            <a:off x="3848100" y="9421813"/>
            <a:ext cx="2944813"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9pPr>
          </a:lstStyle>
          <a:p>
            <a:pPr algn="r">
              <a:spcBef>
                <a:spcPct val="0"/>
              </a:spcBef>
            </a:pPr>
            <a:fld id="{292E8C5D-1EDF-422A-A1CC-DA5CCED2A4D9}" type="slidenum">
              <a:rPr lang="en-GB" altLang="it-IT" sz="1200">
                <a:solidFill>
                  <a:srgbClr val="000000"/>
                </a:solidFill>
                <a:latin typeface="Times New Roman" panose="02020603050405020304" pitchFamily="18" charset="0"/>
              </a:rPr>
              <a:pPr algn="r">
                <a:spcBef>
                  <a:spcPct val="0"/>
                </a:spcBef>
              </a:pPr>
              <a:t>28</a:t>
            </a:fld>
            <a:endParaRPr lang="en-GB" altLang="it-IT" sz="1200">
              <a:solidFill>
                <a:srgbClr val="000000"/>
              </a:solidFill>
              <a:latin typeface="Times New Roman" panose="02020603050405020304" pitchFamily="18" charset="0"/>
            </a:endParaRPr>
          </a:p>
        </p:txBody>
      </p:sp>
      <p:sp>
        <p:nvSpPr>
          <p:cNvPr id="418819" name="Text Box 3"/>
          <p:cNvSpPr txBox="1">
            <a:spLocks noChangeArrowheads="1"/>
          </p:cNvSpPr>
          <p:nvPr/>
        </p:nvSpPr>
        <p:spPr bwMode="auto">
          <a:xfrm>
            <a:off x="3849688" y="9423400"/>
            <a:ext cx="2944812"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520" tIns="46440" rIns="92520" bIns="46440"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9pPr>
          </a:lstStyle>
          <a:p>
            <a:pPr algn="r" eaLnBrk="1" hangingPunct="1">
              <a:spcBef>
                <a:spcPct val="0"/>
              </a:spcBef>
            </a:pPr>
            <a:fld id="{063DA9EB-DD1F-46A5-B75A-616B30F0E0CF}" type="slidenum">
              <a:rPr lang="en-GB" altLang="it-IT" sz="1300">
                <a:solidFill>
                  <a:srgbClr val="000000"/>
                </a:solidFill>
                <a:latin typeface="Times New Roman" panose="02020603050405020304" pitchFamily="18" charset="0"/>
              </a:rPr>
              <a:pPr algn="r" eaLnBrk="1" hangingPunct="1">
                <a:spcBef>
                  <a:spcPct val="0"/>
                </a:spcBef>
              </a:pPr>
              <a:t>28</a:t>
            </a:fld>
            <a:endParaRPr lang="en-GB" altLang="it-IT" sz="1300">
              <a:solidFill>
                <a:srgbClr val="000000"/>
              </a:solidFill>
              <a:latin typeface="Times New Roman" panose="02020603050405020304" pitchFamily="18" charset="0"/>
            </a:endParaRPr>
          </a:p>
        </p:txBody>
      </p:sp>
      <p:sp>
        <p:nvSpPr>
          <p:cNvPr id="418820" name="Text Box 4"/>
          <p:cNvSpPr txBox="1">
            <a:spLocks noChangeArrowheads="1"/>
          </p:cNvSpPr>
          <p:nvPr/>
        </p:nvSpPr>
        <p:spPr bwMode="auto">
          <a:xfrm>
            <a:off x="920750" y="744538"/>
            <a:ext cx="4957763" cy="3717925"/>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p>
        </p:txBody>
      </p:sp>
      <p:sp>
        <p:nvSpPr>
          <p:cNvPr id="418821" name="Rectangle 5"/>
          <p:cNvSpPr txBox="1">
            <a:spLocks noGrp="1" noChangeArrowheads="1"/>
          </p:cNvSpPr>
          <p:nvPr>
            <p:ph type="body"/>
          </p:nvPr>
        </p:nvSpPr>
        <p:spPr bwMode="auto">
          <a:xfrm>
            <a:off x="679450" y="4711700"/>
            <a:ext cx="5427663" cy="45481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ltLang="it-IT"/>
          </a:p>
        </p:txBody>
      </p:sp>
    </p:spTree>
    <p:extLst>
      <p:ext uri="{BB962C8B-B14F-4D97-AF65-F5344CB8AC3E}">
        <p14:creationId xmlns:p14="http://schemas.microsoft.com/office/powerpoint/2010/main" val="721363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1471B667-4990-4F1A-360F-44BBA1E58C70}"/>
              </a:ext>
            </a:extLst>
          </p:cNvPr>
          <p:cNvSpPr txBox="1">
            <a:spLocks noGrp="1" noChangeArrowheads="1"/>
          </p:cNvSpPr>
          <p:nvPr/>
        </p:nvSpPr>
        <p:spPr bwMode="auto">
          <a:xfrm>
            <a:off x="3848100" y="94218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defTabSz="914400" eaLnBrk="1" hangingPunct="1">
              <a:spcBef>
                <a:spcPct val="0"/>
              </a:spcBef>
              <a:buClrTx/>
              <a:buSzTx/>
              <a:buFontTx/>
              <a:buNone/>
            </a:pPr>
            <a:fld id="{51D58B54-7BF5-4C3D-AF5B-089D7EB5E120}" type="slidenum">
              <a:rPr lang="it-IT" altLang="it-IT">
                <a:solidFill>
                  <a:schemeClr val="tx1"/>
                </a:solidFill>
              </a:rPr>
              <a:pPr algn="r" defTabSz="914400" eaLnBrk="1" hangingPunct="1">
                <a:spcBef>
                  <a:spcPct val="0"/>
                </a:spcBef>
                <a:buClrTx/>
                <a:buSzTx/>
                <a:buFontTx/>
                <a:buNone/>
              </a:pPr>
              <a:t>30</a:t>
            </a:fld>
            <a:endParaRPr lang="it-IT" altLang="it-IT">
              <a:solidFill>
                <a:schemeClr val="tx1"/>
              </a:solidFill>
            </a:endParaRPr>
          </a:p>
        </p:txBody>
      </p:sp>
      <p:sp>
        <p:nvSpPr>
          <p:cNvPr id="71683" name="Rectangle 1031">
            <a:extLst>
              <a:ext uri="{FF2B5EF4-FFF2-40B4-BE49-F238E27FC236}">
                <a16:creationId xmlns:a16="http://schemas.microsoft.com/office/drawing/2014/main" id="{3A8596E9-C701-3420-6589-EA41C2861E8E}"/>
              </a:ext>
            </a:extLst>
          </p:cNvPr>
          <p:cNvSpPr txBox="1">
            <a:spLocks noGrp="1" noChangeArrowheads="1"/>
          </p:cNvSpPr>
          <p:nvPr/>
        </p:nvSpPr>
        <p:spPr bwMode="auto">
          <a:xfrm>
            <a:off x="3849688" y="9423400"/>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defTabSz="914400" eaLnBrk="1" hangingPunct="1">
              <a:spcBef>
                <a:spcPct val="0"/>
              </a:spcBef>
              <a:buClrTx/>
              <a:buSzTx/>
              <a:buFontTx/>
              <a:buNone/>
            </a:pPr>
            <a:fld id="{C6810404-15F5-4CAF-B4F3-FF58A94AF5A0}" type="slidenum">
              <a:rPr lang="it-IT" altLang="it-IT">
                <a:solidFill>
                  <a:schemeClr val="tx1"/>
                </a:solidFill>
                <a:latin typeface="Arial" panose="020B0604020202020204" pitchFamily="34" charset="0"/>
              </a:rPr>
              <a:pPr algn="r" defTabSz="914400" eaLnBrk="1" hangingPunct="1">
                <a:spcBef>
                  <a:spcPct val="0"/>
                </a:spcBef>
                <a:buClrTx/>
                <a:buSzTx/>
                <a:buFontTx/>
                <a:buNone/>
              </a:pPr>
              <a:t>30</a:t>
            </a:fld>
            <a:endParaRPr lang="it-IT" altLang="it-IT">
              <a:solidFill>
                <a:schemeClr val="tx1"/>
              </a:solidFill>
              <a:latin typeface="Arial" panose="020B0604020202020204" pitchFamily="34" charset="0"/>
            </a:endParaRPr>
          </a:p>
        </p:txBody>
      </p:sp>
      <p:sp>
        <p:nvSpPr>
          <p:cNvPr id="71684" name="Rectangle 1026">
            <a:extLst>
              <a:ext uri="{FF2B5EF4-FFF2-40B4-BE49-F238E27FC236}">
                <a16:creationId xmlns:a16="http://schemas.microsoft.com/office/drawing/2014/main" id="{DB9E005F-17B8-6C12-5C98-211AF1903044}"/>
              </a:ext>
            </a:extLst>
          </p:cNvPr>
          <p:cNvSpPr>
            <a:spLocks noChangeArrowheads="1" noTextEdit="1"/>
          </p:cNvSpPr>
          <p:nvPr>
            <p:ph type="sldImg"/>
          </p:nvPr>
        </p:nvSpPr>
        <p:spPr>
          <a:xfrm>
            <a:off x="917575" y="744538"/>
            <a:ext cx="4959350" cy="3719512"/>
          </a:xfrm>
          <a:solidFill>
            <a:srgbClr val="FFFFFF"/>
          </a:solidFill>
          <a:ln/>
        </p:spPr>
      </p:sp>
      <p:sp>
        <p:nvSpPr>
          <p:cNvPr id="71685" name="Rectangle 1027">
            <a:extLst>
              <a:ext uri="{FF2B5EF4-FFF2-40B4-BE49-F238E27FC236}">
                <a16:creationId xmlns:a16="http://schemas.microsoft.com/office/drawing/2014/main" id="{AF1EC328-4601-5814-146A-C3A53EC47698}"/>
              </a:ext>
            </a:extLst>
          </p:cNvPr>
          <p:cNvSpPr>
            <a:spLocks noGrp="1" noChangeArrowheads="1"/>
          </p:cNvSpPr>
          <p:nvPr>
            <p:ph type="body" idx="1"/>
          </p:nvPr>
        </p:nvSpPr>
        <p:spPr>
          <a:xfrm>
            <a:off x="906463" y="4711700"/>
            <a:ext cx="4979987" cy="4462463"/>
          </a:xfrm>
          <a:solidFill>
            <a:srgbClr val="FFFFFF"/>
          </a:solidFill>
          <a:ln>
            <a:solidFill>
              <a:srgbClr val="000000"/>
            </a:solidFill>
            <a:miter lim="800000"/>
          </a:ln>
        </p:spPr>
        <p:txBody>
          <a:bodyPr/>
          <a:lstStyle/>
          <a:p>
            <a:pPr defTabSz="914400" eaLnBrk="1" hangingPunct="1"/>
            <a:endParaRPr lang="it-IT" alt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F16B9787-EC18-A473-A45A-CCCF9ED1D3F7}"/>
              </a:ext>
            </a:extLst>
          </p:cNvPr>
          <p:cNvSpPr txBox="1">
            <a:spLocks noGrp="1" noChangeArrowheads="1"/>
          </p:cNvSpPr>
          <p:nvPr/>
        </p:nvSpPr>
        <p:spPr bwMode="auto">
          <a:xfrm>
            <a:off x="3848100" y="94218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defTabSz="914400" eaLnBrk="1" hangingPunct="1">
              <a:spcBef>
                <a:spcPct val="0"/>
              </a:spcBef>
              <a:buClrTx/>
              <a:buSzTx/>
              <a:buFontTx/>
              <a:buNone/>
            </a:pPr>
            <a:fld id="{84AB5374-6809-4813-90EF-B071ECDAB582}" type="slidenum">
              <a:rPr lang="it-IT" altLang="it-IT">
                <a:solidFill>
                  <a:schemeClr val="tx1"/>
                </a:solidFill>
              </a:rPr>
              <a:pPr algn="r" defTabSz="914400" eaLnBrk="1" hangingPunct="1">
                <a:spcBef>
                  <a:spcPct val="0"/>
                </a:spcBef>
                <a:buClrTx/>
                <a:buSzTx/>
                <a:buFontTx/>
                <a:buNone/>
              </a:pPr>
              <a:t>31</a:t>
            </a:fld>
            <a:endParaRPr lang="it-IT" altLang="it-IT">
              <a:solidFill>
                <a:schemeClr val="tx1"/>
              </a:solidFill>
            </a:endParaRPr>
          </a:p>
        </p:txBody>
      </p:sp>
      <p:sp>
        <p:nvSpPr>
          <p:cNvPr id="73731" name="Segnaposto immagine diapositiva 1">
            <a:extLst>
              <a:ext uri="{FF2B5EF4-FFF2-40B4-BE49-F238E27FC236}">
                <a16:creationId xmlns:a16="http://schemas.microsoft.com/office/drawing/2014/main" id="{FD7E5780-F820-F3C9-EE44-E1EF1F50100E}"/>
              </a:ext>
            </a:extLst>
          </p:cNvPr>
          <p:cNvSpPr>
            <a:spLocks noGrp="1" noRot="1" noChangeAspect="1" noTextEdit="1"/>
          </p:cNvSpPr>
          <p:nvPr>
            <p:ph type="sldImg"/>
          </p:nvPr>
        </p:nvSpPr>
        <p:spPr>
          <a:xfrm>
            <a:off x="917575" y="744538"/>
            <a:ext cx="4959350" cy="3719512"/>
          </a:xfrm>
          <a:solidFill>
            <a:srgbClr val="FFFFFF"/>
          </a:solidFill>
          <a:ln/>
        </p:spPr>
      </p:sp>
      <p:sp>
        <p:nvSpPr>
          <p:cNvPr id="73732" name="Segnaposto note 2">
            <a:extLst>
              <a:ext uri="{FF2B5EF4-FFF2-40B4-BE49-F238E27FC236}">
                <a16:creationId xmlns:a16="http://schemas.microsoft.com/office/drawing/2014/main" id="{D29439F3-98DF-DE6B-24EA-72B6740B8946}"/>
              </a:ext>
            </a:extLst>
          </p:cNvPr>
          <p:cNvSpPr>
            <a:spLocks noGrp="1"/>
          </p:cNvSpPr>
          <p:nvPr>
            <p:ph type="body" idx="1"/>
          </p:nvPr>
        </p:nvSpPr>
        <p:spPr>
          <a:xfrm>
            <a:off x="679450" y="4711700"/>
            <a:ext cx="5434013" cy="4462463"/>
          </a:xfrm>
          <a:solidFill>
            <a:srgbClr val="FFFFFF"/>
          </a:solidFill>
          <a:ln>
            <a:solidFill>
              <a:srgbClr val="000000"/>
            </a:solidFill>
            <a:miter lim="800000"/>
          </a:ln>
        </p:spPr>
        <p:txBody>
          <a:bodyPr/>
          <a:lstStyle/>
          <a:p>
            <a:pPr defTabSz="914400" eaLnBrk="1" hangingPunct="1">
              <a:lnSpc>
                <a:spcPct val="80000"/>
              </a:lnSpc>
            </a:pPr>
            <a:r>
              <a:rPr lang="it-IT" altLang="it-IT" sz="500"/>
              <a:t>LA FILIERA </a:t>
            </a:r>
          </a:p>
          <a:p>
            <a:pPr defTabSz="914400" eaLnBrk="1" hangingPunct="1">
              <a:lnSpc>
                <a:spcPct val="80000"/>
              </a:lnSpc>
            </a:pPr>
            <a:r>
              <a:rPr lang="it-IT" altLang="it-IT" sz="500"/>
              <a:t>Con filiera del fungo di Borgotaro IGP è il sistema (o la rete) che comprende le attività per produrre, trasformare e commercializzare il prodotto. </a:t>
            </a:r>
          </a:p>
          <a:p>
            <a:pPr defTabSz="914400" eaLnBrk="1" hangingPunct="1">
              <a:lnSpc>
                <a:spcPct val="80000"/>
              </a:lnSpc>
            </a:pPr>
            <a:r>
              <a:rPr lang="it-IT" altLang="it-IT" sz="500"/>
              <a:t>La parte fondamentale della filiera è rappresentata dal </a:t>
            </a:r>
            <a:r>
              <a:rPr lang="it-IT" altLang="it-IT" sz="500" b="1"/>
              <a:t>TRACCIABILITÀ</a:t>
            </a:r>
            <a:r>
              <a:rPr lang="it-IT" altLang="it-IT" sz="500"/>
              <a:t>;</a:t>
            </a:r>
          </a:p>
          <a:p>
            <a:pPr defTabSz="914400" eaLnBrk="1" hangingPunct="1">
              <a:lnSpc>
                <a:spcPct val="80000"/>
              </a:lnSpc>
            </a:pPr>
            <a:r>
              <a:rPr lang="it-IT" altLang="it-IT" sz="500"/>
              <a:t>una certificazione rilasciata ad una azienda da un ente terzo indipendente che dichiara che il prodotto dell'azienda ha:</a:t>
            </a:r>
          </a:p>
          <a:p>
            <a:pPr defTabSz="914400" eaLnBrk="1" hangingPunct="1">
              <a:lnSpc>
                <a:spcPct val="80000"/>
              </a:lnSpc>
            </a:pPr>
            <a:r>
              <a:rPr lang="it-IT" altLang="it-IT" sz="500"/>
              <a:t>Permette al consumatore di riconoscere le </a:t>
            </a:r>
            <a:r>
              <a:rPr lang="it-IT" altLang="it-IT" sz="500" b="1"/>
              <a:t>responsabilità</a:t>
            </a:r>
            <a:r>
              <a:rPr lang="it-IT" altLang="it-IT" sz="500"/>
              <a:t> di tutti i soggetti che contribuiscono all'ottenimento del prodotto</a:t>
            </a:r>
          </a:p>
          <a:p>
            <a:pPr defTabSz="914400" eaLnBrk="1" hangingPunct="1">
              <a:lnSpc>
                <a:spcPct val="80000"/>
              </a:lnSpc>
            </a:pPr>
            <a:r>
              <a:rPr lang="it-IT" altLang="it-IT" sz="500"/>
              <a:t>Per il fungo gli elementi della filiera sono tre:</a:t>
            </a:r>
          </a:p>
          <a:p>
            <a:pPr defTabSz="914400" eaLnBrk="1" hangingPunct="1">
              <a:lnSpc>
                <a:spcPct val="80000"/>
              </a:lnSpc>
            </a:pPr>
            <a:r>
              <a:rPr lang="it-IT" altLang="it-IT" sz="500"/>
              <a:t>1)produttori (i proprietari dei boschi all’interno dell’area IGP, la maggior parte dei quali è rappresentato dalle Comunalie), </a:t>
            </a:r>
          </a:p>
          <a:p>
            <a:pPr defTabSz="914400" eaLnBrk="1" hangingPunct="1">
              <a:lnSpc>
                <a:spcPct val="80000"/>
              </a:lnSpc>
            </a:pPr>
            <a:endParaRPr lang="it-IT" altLang="it-IT" sz="500"/>
          </a:p>
          <a:p>
            <a:pPr defTabSz="914400" eaLnBrk="1" hangingPunct="1">
              <a:lnSpc>
                <a:spcPct val="80000"/>
              </a:lnSpc>
            </a:pPr>
            <a:r>
              <a:rPr lang="it-IT" altLang="it-IT" sz="500"/>
              <a:t>2)raccoglitori: </a:t>
            </a:r>
          </a:p>
          <a:p>
            <a:pPr defTabSz="914400" eaLnBrk="1" hangingPunct="1">
              <a:lnSpc>
                <a:spcPct val="80000"/>
              </a:lnSpc>
            </a:pPr>
            <a:r>
              <a:rPr lang="it-IT" altLang="it-IT" sz="500"/>
              <a:t>- deve avvenire nella zona interessata;</a:t>
            </a:r>
          </a:p>
          <a:p>
            <a:pPr defTabSz="914400" eaLnBrk="1" hangingPunct="1">
              <a:lnSpc>
                <a:spcPct val="80000"/>
              </a:lnSpc>
            </a:pPr>
            <a:r>
              <a:rPr lang="it-IT" altLang="it-IT" sz="500"/>
              <a:t>- senza uncini o rastrelli;</a:t>
            </a:r>
          </a:p>
          <a:p>
            <a:pPr defTabSz="914400" eaLnBrk="1" hangingPunct="1">
              <a:lnSpc>
                <a:spcPct val="80000"/>
              </a:lnSpc>
            </a:pPr>
            <a:r>
              <a:rPr lang="it-IT" altLang="it-IT" sz="500"/>
              <a:t>- e con diametro della cappella superiori a due centimetri semprechè non siano cresciuti con funghi superiori al limite suddetto. </a:t>
            </a:r>
          </a:p>
          <a:p>
            <a:pPr defTabSz="914400" eaLnBrk="1" hangingPunct="1">
              <a:lnSpc>
                <a:spcPct val="80000"/>
              </a:lnSpc>
            </a:pPr>
            <a:endParaRPr lang="it-IT" altLang="it-IT" sz="500"/>
          </a:p>
          <a:p>
            <a:pPr defTabSz="914400" eaLnBrk="1" hangingPunct="1">
              <a:lnSpc>
                <a:spcPct val="80000"/>
              </a:lnSpc>
            </a:pPr>
            <a:r>
              <a:rPr lang="it-IT" altLang="it-IT" sz="500"/>
              <a:t>3)commercianti (cioè coloro che acquistano il prodotto dai raccoglitori per poi confezionarli e commercializzarli).</a:t>
            </a:r>
          </a:p>
          <a:p>
            <a:pPr defTabSz="914400" eaLnBrk="1" hangingPunct="1">
              <a:lnSpc>
                <a:spcPct val="80000"/>
              </a:lnSpc>
            </a:pPr>
            <a:r>
              <a:rPr lang="it-IT" altLang="it-IT" sz="500"/>
              <a:t>- si deve effettuare la selezione della produzione per eliminare i funghi che non rispettino i requisiti prima citati; </a:t>
            </a:r>
          </a:p>
          <a:p>
            <a:pPr defTabSz="914400" eaLnBrk="1" hangingPunct="1">
              <a:lnSpc>
                <a:spcPct val="80000"/>
              </a:lnSpc>
            </a:pPr>
            <a:r>
              <a:rPr lang="it-IT" altLang="it-IT" sz="500"/>
              <a:t>- pulizia del terriccio, foglie ed altri corpi estranei con attrezzi manuali, senza usare acqua o detergenti;</a:t>
            </a:r>
          </a:p>
          <a:p>
            <a:pPr defTabSz="914400" eaLnBrk="1" hangingPunct="1">
              <a:lnSpc>
                <a:spcPct val="80000"/>
              </a:lnSpc>
            </a:pPr>
            <a:r>
              <a:rPr lang="it-IT" altLang="it-IT" sz="500"/>
              <a:t>- confezionamento all’interno di contenitori di legno a sponde basse su un unico strato.</a:t>
            </a:r>
          </a:p>
          <a:p>
            <a:pPr defTabSz="914400" eaLnBrk="1" hangingPunct="1">
              <a:lnSpc>
                <a:spcPct val="80000"/>
              </a:lnSpc>
            </a:pPr>
            <a:r>
              <a:rPr lang="it-IT" altLang="it-IT" sz="500"/>
              <a:t>- chiusura della confezione con retina sigillata in modo da impedire che il contenuto possa essere estratto senza la rottura del sigillo;</a:t>
            </a:r>
          </a:p>
          <a:p>
            <a:pPr defTabSz="914400" eaLnBrk="1" hangingPunct="1">
              <a:lnSpc>
                <a:spcPct val="80000"/>
              </a:lnSpc>
            </a:pPr>
            <a:r>
              <a:rPr lang="it-IT" altLang="it-IT" sz="500"/>
              <a:t>- sul contenitore vengono apposte le seguenti diciture:</a:t>
            </a:r>
          </a:p>
          <a:p>
            <a:pPr marL="1371600" lvl="3" indent="0" defTabSz="914400" eaLnBrk="1" hangingPunct="1">
              <a:lnSpc>
                <a:spcPct val="80000"/>
              </a:lnSpc>
            </a:pPr>
            <a:r>
              <a:rPr lang="it-IT" altLang="it-IT" sz="500"/>
              <a:t>1.	fungo di Borgotaro;</a:t>
            </a:r>
          </a:p>
          <a:p>
            <a:pPr marL="1371600" lvl="3" indent="0" defTabSz="914400" eaLnBrk="1" hangingPunct="1">
              <a:lnSpc>
                <a:spcPct val="80000"/>
              </a:lnSpc>
            </a:pPr>
            <a:r>
              <a:rPr lang="it-IT" altLang="it-IT" sz="500"/>
              <a:t>2.	Indicazione Geografica Protetta (I.G.P.);</a:t>
            </a:r>
          </a:p>
          <a:p>
            <a:pPr marL="1371600" lvl="3" indent="0" defTabSz="914400" eaLnBrk="1" hangingPunct="1">
              <a:lnSpc>
                <a:spcPct val="80000"/>
              </a:lnSpc>
            </a:pPr>
            <a:r>
              <a:rPr lang="it-IT" altLang="it-IT" sz="500"/>
              <a:t>3.	nome ragione, sociale, indirizzo del commerciante;</a:t>
            </a:r>
          </a:p>
          <a:p>
            <a:pPr marL="1371600" lvl="3" indent="0" defTabSz="914400" eaLnBrk="1" hangingPunct="1">
              <a:lnSpc>
                <a:spcPct val="80000"/>
              </a:lnSpc>
            </a:pPr>
            <a:r>
              <a:rPr lang="it-IT" altLang="it-IT" sz="500"/>
              <a:t>4.	 data di raccolta;</a:t>
            </a:r>
          </a:p>
          <a:p>
            <a:pPr marL="1371600" lvl="3" indent="0" defTabSz="914400" eaLnBrk="1" hangingPunct="1">
              <a:lnSpc>
                <a:spcPct val="80000"/>
              </a:lnSpc>
              <a:buFontTx/>
              <a:buAutoNum type="arabicPeriod" startAt="5"/>
            </a:pPr>
            <a:r>
              <a:rPr lang="it-IT" altLang="it-IT" sz="500"/>
              <a:t>peso netto all’origine;</a:t>
            </a:r>
          </a:p>
          <a:p>
            <a:pPr marL="1371600" lvl="3" indent="0" defTabSz="914400" eaLnBrk="1" hangingPunct="1">
              <a:lnSpc>
                <a:spcPct val="80000"/>
              </a:lnSpc>
              <a:buFontTx/>
              <a:buAutoNum type="arabicPeriod" startAt="5"/>
            </a:pPr>
            <a:r>
              <a:rPr lang="it-IT" altLang="it-IT" sz="500"/>
              <a:t>deve inoltre essere applicata alla cassetta l’etichetta di certificazione sanitaria come previsto dall’art. 17 della Legge Regionale n. 6 del 02 Aprile 1996.</a:t>
            </a:r>
          </a:p>
        </p:txBody>
      </p:sp>
      <p:sp>
        <p:nvSpPr>
          <p:cNvPr id="73733" name="Segnaposto numero diapositiva 3">
            <a:extLst>
              <a:ext uri="{FF2B5EF4-FFF2-40B4-BE49-F238E27FC236}">
                <a16:creationId xmlns:a16="http://schemas.microsoft.com/office/drawing/2014/main" id="{AB23FED1-6E88-CD81-D87B-262B2E51447E}"/>
              </a:ext>
            </a:extLst>
          </p:cNvPr>
          <p:cNvSpPr txBox="1">
            <a:spLocks noGrp="1"/>
          </p:cNvSpPr>
          <p:nvPr/>
        </p:nvSpPr>
        <p:spPr bwMode="auto">
          <a:xfrm>
            <a:off x="3849688" y="9423400"/>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defTabSz="914400" eaLnBrk="1" hangingPunct="1">
              <a:spcBef>
                <a:spcPct val="0"/>
              </a:spcBef>
              <a:buClrTx/>
              <a:buSzTx/>
              <a:buFontTx/>
              <a:buNone/>
            </a:pPr>
            <a:fld id="{C16988BC-177C-4CF2-924A-BDB557E17EFC}" type="slidenum">
              <a:rPr lang="it-IT" altLang="it-IT">
                <a:solidFill>
                  <a:schemeClr val="tx1"/>
                </a:solidFill>
                <a:latin typeface="Arial" panose="020B0604020202020204" pitchFamily="34" charset="0"/>
              </a:rPr>
              <a:pPr algn="r" defTabSz="914400" eaLnBrk="1" hangingPunct="1">
                <a:spcBef>
                  <a:spcPct val="0"/>
                </a:spcBef>
                <a:buClrTx/>
                <a:buSzTx/>
                <a:buFontTx/>
                <a:buNone/>
              </a:pPr>
              <a:t>31</a:t>
            </a:fld>
            <a:endParaRPr lang="it-IT" altLang="it-IT">
              <a:solidFill>
                <a:schemeClr val="tx1"/>
              </a:solidFill>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egnaposto immagine diapositiva 1">
            <a:extLst>
              <a:ext uri="{FF2B5EF4-FFF2-40B4-BE49-F238E27FC236}">
                <a16:creationId xmlns:a16="http://schemas.microsoft.com/office/drawing/2014/main" id="{88FDCBCA-30A6-E996-A42E-D058DEED52EF}"/>
              </a:ext>
            </a:extLst>
          </p:cNvPr>
          <p:cNvSpPr>
            <a:spLocks noGrp="1" noRot="1" noChangeAspect="1" noTextEdit="1"/>
          </p:cNvSpPr>
          <p:nvPr>
            <p:ph type="sldImg"/>
          </p:nvPr>
        </p:nvSpPr>
        <p:spPr>
          <a:xfrm>
            <a:off x="917575" y="744538"/>
            <a:ext cx="4959350" cy="3719512"/>
          </a:xfrm>
          <a:solidFill>
            <a:srgbClr val="FFFFFF"/>
          </a:solidFill>
          <a:ln/>
        </p:spPr>
      </p:sp>
      <p:sp>
        <p:nvSpPr>
          <p:cNvPr id="75779" name="Segnaposto note 2">
            <a:extLst>
              <a:ext uri="{FF2B5EF4-FFF2-40B4-BE49-F238E27FC236}">
                <a16:creationId xmlns:a16="http://schemas.microsoft.com/office/drawing/2014/main" id="{FB3A2F6D-5635-60C3-ACD1-4E0D572753EA}"/>
              </a:ext>
            </a:extLst>
          </p:cNvPr>
          <p:cNvSpPr>
            <a:spLocks noGrp="1"/>
          </p:cNvSpPr>
          <p:nvPr>
            <p:ph type="body" idx="1"/>
          </p:nvPr>
        </p:nvSpPr>
        <p:spPr>
          <a:xfrm>
            <a:off x="679450" y="4711700"/>
            <a:ext cx="5434013" cy="4462463"/>
          </a:xfrm>
          <a:solidFill>
            <a:srgbClr val="FFFFFF"/>
          </a:solidFill>
          <a:ln>
            <a:solidFill>
              <a:srgbClr val="000000"/>
            </a:solidFill>
            <a:miter lim="800000"/>
          </a:ln>
        </p:spPr>
        <p:txBody>
          <a:bodyPr/>
          <a:lstStyle/>
          <a:p>
            <a:pPr defTabSz="914400" eaLnBrk="1" hangingPunct="1"/>
            <a:endParaRPr lang="it-IT" altLang="it-IT"/>
          </a:p>
        </p:txBody>
      </p:sp>
      <p:sp>
        <p:nvSpPr>
          <p:cNvPr id="75780" name="Segnaposto numero diapositiva 3">
            <a:extLst>
              <a:ext uri="{FF2B5EF4-FFF2-40B4-BE49-F238E27FC236}">
                <a16:creationId xmlns:a16="http://schemas.microsoft.com/office/drawing/2014/main" id="{61F2FF85-8BD2-559B-6FA8-16F4945A0266}"/>
              </a:ext>
            </a:extLst>
          </p:cNvPr>
          <p:cNvSpPr txBox="1">
            <a:spLocks noGrp="1"/>
          </p:cNvSpPr>
          <p:nvPr/>
        </p:nvSpPr>
        <p:spPr bwMode="auto">
          <a:xfrm>
            <a:off x="3848100" y="94218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defTabSz="914400" eaLnBrk="1" hangingPunct="1">
              <a:spcBef>
                <a:spcPct val="0"/>
              </a:spcBef>
              <a:buClrTx/>
              <a:buSzTx/>
              <a:buFontTx/>
              <a:buNone/>
            </a:pPr>
            <a:fld id="{BE80503E-678F-42E6-BDB4-1579F88BBB60}" type="slidenum">
              <a:rPr lang="it-IT" altLang="it-IT">
                <a:solidFill>
                  <a:schemeClr val="tx1"/>
                </a:solidFill>
              </a:rPr>
              <a:pPr algn="r" defTabSz="914400" eaLnBrk="1" hangingPunct="1">
                <a:spcBef>
                  <a:spcPct val="0"/>
                </a:spcBef>
                <a:buClrTx/>
                <a:buSzTx/>
                <a:buFontTx/>
                <a:buNone/>
              </a:pPr>
              <a:t>32</a:t>
            </a:fld>
            <a:endParaRPr lang="it-IT" altLang="it-IT">
              <a:solidFill>
                <a:schemeClr val="tx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egnaposto immagine diapositiva 1">
            <a:extLst>
              <a:ext uri="{FF2B5EF4-FFF2-40B4-BE49-F238E27FC236}">
                <a16:creationId xmlns:a16="http://schemas.microsoft.com/office/drawing/2014/main" id="{DD961905-FC4A-742C-A200-E68125B4ACA6}"/>
              </a:ext>
            </a:extLst>
          </p:cNvPr>
          <p:cNvSpPr>
            <a:spLocks noGrp="1" noRot="1" noChangeAspect="1" noTextEdit="1"/>
          </p:cNvSpPr>
          <p:nvPr>
            <p:ph type="sldImg"/>
          </p:nvPr>
        </p:nvSpPr>
        <p:spPr>
          <a:xfrm>
            <a:off x="917575" y="744538"/>
            <a:ext cx="4959350" cy="3719512"/>
          </a:xfrm>
          <a:solidFill>
            <a:srgbClr val="FFFFFF"/>
          </a:solidFill>
          <a:ln/>
        </p:spPr>
      </p:sp>
      <p:sp>
        <p:nvSpPr>
          <p:cNvPr id="79875" name="Segnaposto note 2">
            <a:extLst>
              <a:ext uri="{FF2B5EF4-FFF2-40B4-BE49-F238E27FC236}">
                <a16:creationId xmlns:a16="http://schemas.microsoft.com/office/drawing/2014/main" id="{A41AD0FF-8203-7558-F4D9-2BE0573310A2}"/>
              </a:ext>
            </a:extLst>
          </p:cNvPr>
          <p:cNvSpPr>
            <a:spLocks noGrp="1"/>
          </p:cNvSpPr>
          <p:nvPr>
            <p:ph type="body" idx="1"/>
          </p:nvPr>
        </p:nvSpPr>
        <p:spPr>
          <a:xfrm>
            <a:off x="679450" y="4711700"/>
            <a:ext cx="5434013" cy="4462463"/>
          </a:xfrm>
          <a:solidFill>
            <a:srgbClr val="FFFFFF"/>
          </a:solidFill>
          <a:ln>
            <a:solidFill>
              <a:srgbClr val="000000"/>
            </a:solidFill>
            <a:miter lim="800000"/>
          </a:ln>
        </p:spPr>
        <p:txBody>
          <a:bodyPr/>
          <a:lstStyle/>
          <a:p>
            <a:pPr defTabSz="914400" eaLnBrk="1" hangingPunct="1"/>
            <a:endParaRPr lang="it-IT" altLang="it-IT"/>
          </a:p>
        </p:txBody>
      </p:sp>
      <p:sp>
        <p:nvSpPr>
          <p:cNvPr id="79876" name="Segnaposto numero diapositiva 3">
            <a:extLst>
              <a:ext uri="{FF2B5EF4-FFF2-40B4-BE49-F238E27FC236}">
                <a16:creationId xmlns:a16="http://schemas.microsoft.com/office/drawing/2014/main" id="{9295891C-6A3B-367A-9DD3-710F31159A55}"/>
              </a:ext>
            </a:extLst>
          </p:cNvPr>
          <p:cNvSpPr txBox="1">
            <a:spLocks noGrp="1"/>
          </p:cNvSpPr>
          <p:nvPr/>
        </p:nvSpPr>
        <p:spPr bwMode="auto">
          <a:xfrm>
            <a:off x="3848100" y="94218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defTabSz="914400" eaLnBrk="1" hangingPunct="1">
              <a:spcBef>
                <a:spcPct val="0"/>
              </a:spcBef>
              <a:buClrTx/>
              <a:buSzTx/>
              <a:buFontTx/>
              <a:buNone/>
            </a:pPr>
            <a:fld id="{A6089A1B-7954-40FA-8409-60202E0EF8A9}" type="slidenum">
              <a:rPr lang="it-IT" altLang="it-IT">
                <a:solidFill>
                  <a:schemeClr val="tx1"/>
                </a:solidFill>
              </a:rPr>
              <a:pPr algn="r" defTabSz="914400" eaLnBrk="1" hangingPunct="1">
                <a:spcBef>
                  <a:spcPct val="0"/>
                </a:spcBef>
                <a:buClrTx/>
                <a:buSzTx/>
                <a:buFontTx/>
                <a:buNone/>
              </a:pPr>
              <a:t>33</a:t>
            </a:fld>
            <a:endParaRPr lang="it-IT" altLang="it-IT">
              <a:solidFill>
                <a:schemeClr val="tx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egnaposto immagine diapositiva 1">
            <a:extLst>
              <a:ext uri="{FF2B5EF4-FFF2-40B4-BE49-F238E27FC236}">
                <a16:creationId xmlns:a16="http://schemas.microsoft.com/office/drawing/2014/main" id="{2EEAD714-06D2-5179-E53F-291C64FE0543}"/>
              </a:ext>
            </a:extLst>
          </p:cNvPr>
          <p:cNvSpPr>
            <a:spLocks noGrp="1" noRot="1" noChangeAspect="1" noTextEdit="1"/>
          </p:cNvSpPr>
          <p:nvPr>
            <p:ph type="sldImg"/>
          </p:nvPr>
        </p:nvSpPr>
        <p:spPr>
          <a:xfrm>
            <a:off x="917575" y="744538"/>
            <a:ext cx="4959350" cy="3719512"/>
          </a:xfrm>
          <a:solidFill>
            <a:srgbClr val="FFFFFF"/>
          </a:solidFill>
          <a:ln/>
        </p:spPr>
      </p:sp>
      <p:sp>
        <p:nvSpPr>
          <p:cNvPr id="83971" name="Segnaposto note 2">
            <a:extLst>
              <a:ext uri="{FF2B5EF4-FFF2-40B4-BE49-F238E27FC236}">
                <a16:creationId xmlns:a16="http://schemas.microsoft.com/office/drawing/2014/main" id="{BCD23BA3-7A36-B2E4-03F0-DF5BE904064B}"/>
              </a:ext>
            </a:extLst>
          </p:cNvPr>
          <p:cNvSpPr>
            <a:spLocks noGrp="1"/>
          </p:cNvSpPr>
          <p:nvPr>
            <p:ph type="body" idx="1"/>
          </p:nvPr>
        </p:nvSpPr>
        <p:spPr>
          <a:xfrm>
            <a:off x="679450" y="4711700"/>
            <a:ext cx="5434013" cy="4462463"/>
          </a:xfrm>
          <a:solidFill>
            <a:srgbClr val="FFFFFF"/>
          </a:solidFill>
          <a:ln>
            <a:solidFill>
              <a:srgbClr val="000000"/>
            </a:solidFill>
            <a:miter lim="800000"/>
          </a:ln>
        </p:spPr>
        <p:txBody>
          <a:bodyPr/>
          <a:lstStyle/>
          <a:p>
            <a:pPr defTabSz="914400" eaLnBrk="1" hangingPunct="1"/>
            <a:endParaRPr lang="it-IT" altLang="it-IT"/>
          </a:p>
        </p:txBody>
      </p:sp>
      <p:sp>
        <p:nvSpPr>
          <p:cNvPr id="83972" name="Segnaposto numero diapositiva 3">
            <a:extLst>
              <a:ext uri="{FF2B5EF4-FFF2-40B4-BE49-F238E27FC236}">
                <a16:creationId xmlns:a16="http://schemas.microsoft.com/office/drawing/2014/main" id="{DE2DCCFD-D50D-908C-3070-8FF5C0F3972B}"/>
              </a:ext>
            </a:extLst>
          </p:cNvPr>
          <p:cNvSpPr txBox="1">
            <a:spLocks noGrp="1"/>
          </p:cNvSpPr>
          <p:nvPr/>
        </p:nvSpPr>
        <p:spPr bwMode="auto">
          <a:xfrm>
            <a:off x="3848100" y="94218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defTabSz="914400" eaLnBrk="1" hangingPunct="1">
              <a:spcBef>
                <a:spcPct val="0"/>
              </a:spcBef>
              <a:buClrTx/>
              <a:buSzTx/>
              <a:buFontTx/>
              <a:buNone/>
            </a:pPr>
            <a:fld id="{82FD7137-0631-4B44-8408-98D6B6387E24}" type="slidenum">
              <a:rPr lang="it-IT" altLang="it-IT">
                <a:solidFill>
                  <a:schemeClr val="tx1"/>
                </a:solidFill>
              </a:rPr>
              <a:pPr algn="r" defTabSz="914400" eaLnBrk="1" hangingPunct="1">
                <a:spcBef>
                  <a:spcPct val="0"/>
                </a:spcBef>
                <a:buClrTx/>
                <a:buSzTx/>
                <a:buFontTx/>
                <a:buNone/>
              </a:pPr>
              <a:t>34</a:t>
            </a:fld>
            <a:endParaRPr lang="it-IT" altLang="it-IT">
              <a:solidFill>
                <a:schemeClr val="tx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762"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fld id="{98053207-CB2B-48F8-BE56-5D50CC626AA5}" type="slidenum">
              <a:rPr kumimoji="0" lang="en-GB" altLang="it-IT" sz="1200" b="0" i="0" u="none" strike="noStrike" kern="1200" cap="none" spc="0" normalizeH="0" baseline="0" noProof="0">
                <a:ln>
                  <a:noFill/>
                </a:ln>
                <a:solidFill>
                  <a:srgbClr val="FFFFFF"/>
                </a:solidFill>
                <a:effectLst/>
                <a:uLnTx/>
                <a:uFillTx/>
                <a:latin typeface="Times New Roman" panose="02020603050405020304" pitchFamily="18" charset="0"/>
                <a:ea typeface="Arial Unicode MS"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t>35</a:t>
            </a:fld>
            <a:endParaRPr kumimoji="0" lang="en-GB" altLang="it-IT" sz="1200" b="0" i="0" u="none" strike="noStrike" kern="1200" cap="none" spc="0" normalizeH="0" baseline="0" noProof="0">
              <a:ln>
                <a:noFill/>
              </a:ln>
              <a:solidFill>
                <a:srgbClr val="FFFFFF"/>
              </a:solidFill>
              <a:effectLst/>
              <a:uLnTx/>
              <a:uFillTx/>
              <a:latin typeface="Times New Roman" panose="02020603050405020304" pitchFamily="18" charset="0"/>
              <a:ea typeface="Arial Unicode MS" pitchFamily="34" charset="-128"/>
              <a:cs typeface="+mn-cs"/>
            </a:endParaRPr>
          </a:p>
        </p:txBody>
      </p:sp>
      <p:sp>
        <p:nvSpPr>
          <p:cNvPr id="117763" name="Text Box 1"/>
          <p:cNvSpPr txBox="1">
            <a:spLocks noChangeArrowheads="1"/>
          </p:cNvSpPr>
          <p:nvPr/>
        </p:nvSpPr>
        <p:spPr bwMode="auto">
          <a:xfrm>
            <a:off x="1498600" y="539750"/>
            <a:ext cx="7231063" cy="2660650"/>
          </a:xfrm>
          <a:prstGeom prst="rect">
            <a:avLst/>
          </a:prstGeom>
          <a:solidFill>
            <a:srgbClr val="FFFFFF"/>
          </a:solidFill>
          <a:ln w="9360">
            <a:solidFill>
              <a:srgbClr val="000000"/>
            </a:solidFill>
            <a:miter lim="800000"/>
            <a:headEnd/>
            <a:tailEnd/>
          </a:ln>
        </p:spPr>
        <p:txBody>
          <a:bodyPr wrap="none" lIns="83722" tIns="41861" rIns="83722" bIns="41861"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alt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7764" name="Rectangle 2"/>
          <p:cNvSpPr>
            <a:spLocks noGrp="1" noChangeArrowheads="1"/>
          </p:cNvSpPr>
          <p:nvPr>
            <p:ph type="body"/>
          </p:nvPr>
        </p:nvSpPr>
        <p:spPr>
          <a:xfrm>
            <a:off x="1023938" y="3371850"/>
            <a:ext cx="8181975" cy="3192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spcBef>
                <a:spcPts val="1875"/>
              </a:spcBef>
            </a:pPr>
            <a:r>
              <a:rPr lang="it-IT" altLang="it-IT" sz="2000">
                <a:solidFill>
                  <a:schemeClr val="bg1"/>
                </a:solidFill>
                <a:latin typeface="Arial" panose="020B0604020202020204" pitchFamily="34" charset="0"/>
                <a:ea typeface="MS Gothic" panose="020B0609070205080204" pitchFamily="49" charset="-128"/>
              </a:rPr>
              <a:t>Filiera corta Provincia di Torino – Castagno e larice, contratti tra proprietari forestali e locali artigiani</a:t>
            </a:r>
          </a:p>
        </p:txBody>
      </p:sp>
      <p:sp>
        <p:nvSpPr>
          <p:cNvPr id="117765" name="Text Box 3"/>
          <p:cNvSpPr txBox="1">
            <a:spLocks noChangeArrowheads="1"/>
          </p:cNvSpPr>
          <p:nvPr/>
        </p:nvSpPr>
        <p:spPr bwMode="auto">
          <a:xfrm>
            <a:off x="5792788" y="6743700"/>
            <a:ext cx="443706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09575" algn="l"/>
                <a:tab pos="820738" algn="l"/>
                <a:tab pos="1231900" algn="l"/>
                <a:tab pos="1643063" algn="l"/>
                <a:tab pos="2054225" algn="l"/>
                <a:tab pos="2465388" algn="l"/>
                <a:tab pos="2876550" algn="l"/>
                <a:tab pos="3289300" algn="l"/>
                <a:tab pos="3700463" algn="l"/>
                <a:tab pos="4111625" algn="l"/>
                <a:tab pos="4522788" algn="l"/>
                <a:tab pos="4933950" algn="l"/>
                <a:tab pos="5345113" algn="l"/>
                <a:tab pos="5756275" algn="l"/>
                <a:tab pos="6167438" algn="l"/>
                <a:tab pos="6578600" algn="l"/>
                <a:tab pos="6991350" algn="l"/>
                <a:tab pos="7402513" algn="l"/>
                <a:tab pos="7813675" algn="l"/>
                <a:tab pos="8224838" algn="l"/>
              </a:tabLst>
              <a:defRPr sz="2000">
                <a:solidFill>
                  <a:schemeClr val="bg1"/>
                </a:solidFill>
                <a:latin typeface="Arial" panose="020B0604020202020204" pitchFamily="34" charset="0"/>
                <a:ea typeface="MS Gothic" panose="020B0609070205080204" pitchFamily="49" charset="-128"/>
              </a:defRPr>
            </a:lvl1pPr>
            <a:lvl2pPr>
              <a:tabLst>
                <a:tab pos="0" algn="l"/>
                <a:tab pos="409575" algn="l"/>
                <a:tab pos="820738" algn="l"/>
                <a:tab pos="1231900" algn="l"/>
                <a:tab pos="1643063" algn="l"/>
                <a:tab pos="2054225" algn="l"/>
                <a:tab pos="2465388" algn="l"/>
                <a:tab pos="2876550" algn="l"/>
                <a:tab pos="3289300" algn="l"/>
                <a:tab pos="3700463" algn="l"/>
                <a:tab pos="4111625" algn="l"/>
                <a:tab pos="4522788" algn="l"/>
                <a:tab pos="4933950" algn="l"/>
                <a:tab pos="5345113" algn="l"/>
                <a:tab pos="5756275" algn="l"/>
                <a:tab pos="6167438" algn="l"/>
                <a:tab pos="6578600" algn="l"/>
                <a:tab pos="6991350" algn="l"/>
                <a:tab pos="7402513" algn="l"/>
                <a:tab pos="7813675" algn="l"/>
                <a:tab pos="8224838" algn="l"/>
              </a:tabLst>
              <a:defRPr sz="2000">
                <a:solidFill>
                  <a:schemeClr val="bg1"/>
                </a:solidFill>
                <a:latin typeface="Arial" panose="020B0604020202020204" pitchFamily="34" charset="0"/>
                <a:ea typeface="MS Gothic" panose="020B0609070205080204" pitchFamily="49" charset="-128"/>
              </a:defRPr>
            </a:lvl2pPr>
            <a:lvl3pPr>
              <a:tabLst>
                <a:tab pos="0" algn="l"/>
                <a:tab pos="409575" algn="l"/>
                <a:tab pos="820738" algn="l"/>
                <a:tab pos="1231900" algn="l"/>
                <a:tab pos="1643063" algn="l"/>
                <a:tab pos="2054225" algn="l"/>
                <a:tab pos="2465388" algn="l"/>
                <a:tab pos="2876550" algn="l"/>
                <a:tab pos="3289300" algn="l"/>
                <a:tab pos="3700463" algn="l"/>
                <a:tab pos="4111625" algn="l"/>
                <a:tab pos="4522788" algn="l"/>
                <a:tab pos="4933950" algn="l"/>
                <a:tab pos="5345113" algn="l"/>
                <a:tab pos="5756275" algn="l"/>
                <a:tab pos="6167438" algn="l"/>
                <a:tab pos="6578600" algn="l"/>
                <a:tab pos="6991350" algn="l"/>
                <a:tab pos="7402513" algn="l"/>
                <a:tab pos="7813675" algn="l"/>
                <a:tab pos="8224838" algn="l"/>
              </a:tabLst>
              <a:defRPr sz="2000">
                <a:solidFill>
                  <a:schemeClr val="bg1"/>
                </a:solidFill>
                <a:latin typeface="Arial" panose="020B0604020202020204" pitchFamily="34" charset="0"/>
                <a:ea typeface="MS Gothic" panose="020B0609070205080204" pitchFamily="49" charset="-128"/>
              </a:defRPr>
            </a:lvl3pPr>
            <a:lvl4pPr>
              <a:tabLst>
                <a:tab pos="0" algn="l"/>
                <a:tab pos="409575" algn="l"/>
                <a:tab pos="820738" algn="l"/>
                <a:tab pos="1231900" algn="l"/>
                <a:tab pos="1643063" algn="l"/>
                <a:tab pos="2054225" algn="l"/>
                <a:tab pos="2465388" algn="l"/>
                <a:tab pos="2876550" algn="l"/>
                <a:tab pos="3289300" algn="l"/>
                <a:tab pos="3700463" algn="l"/>
                <a:tab pos="4111625" algn="l"/>
                <a:tab pos="4522788" algn="l"/>
                <a:tab pos="4933950" algn="l"/>
                <a:tab pos="5345113" algn="l"/>
                <a:tab pos="5756275" algn="l"/>
                <a:tab pos="6167438" algn="l"/>
                <a:tab pos="6578600" algn="l"/>
                <a:tab pos="6991350" algn="l"/>
                <a:tab pos="7402513" algn="l"/>
                <a:tab pos="7813675" algn="l"/>
                <a:tab pos="8224838" algn="l"/>
              </a:tabLst>
              <a:defRPr sz="2000">
                <a:solidFill>
                  <a:schemeClr val="bg1"/>
                </a:solidFill>
                <a:latin typeface="Arial" panose="020B0604020202020204" pitchFamily="34" charset="0"/>
                <a:ea typeface="MS Gothic" panose="020B0609070205080204" pitchFamily="49" charset="-128"/>
              </a:defRPr>
            </a:lvl4pPr>
            <a:lvl5pPr>
              <a:tabLst>
                <a:tab pos="0" algn="l"/>
                <a:tab pos="409575" algn="l"/>
                <a:tab pos="820738" algn="l"/>
                <a:tab pos="1231900" algn="l"/>
                <a:tab pos="1643063" algn="l"/>
                <a:tab pos="2054225" algn="l"/>
                <a:tab pos="2465388" algn="l"/>
                <a:tab pos="2876550" algn="l"/>
                <a:tab pos="3289300" algn="l"/>
                <a:tab pos="3700463" algn="l"/>
                <a:tab pos="4111625" algn="l"/>
                <a:tab pos="4522788" algn="l"/>
                <a:tab pos="4933950" algn="l"/>
                <a:tab pos="5345113" algn="l"/>
                <a:tab pos="5756275" algn="l"/>
                <a:tab pos="6167438" algn="l"/>
                <a:tab pos="6578600" algn="l"/>
                <a:tab pos="6991350" algn="l"/>
                <a:tab pos="7402513" algn="l"/>
                <a:tab pos="7813675" algn="l"/>
                <a:tab pos="82248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09575" algn="l"/>
                <a:tab pos="820738" algn="l"/>
                <a:tab pos="1231900" algn="l"/>
                <a:tab pos="1643063" algn="l"/>
                <a:tab pos="2054225" algn="l"/>
                <a:tab pos="2465388" algn="l"/>
                <a:tab pos="2876550" algn="l"/>
                <a:tab pos="3289300" algn="l"/>
                <a:tab pos="3700463" algn="l"/>
                <a:tab pos="4111625" algn="l"/>
                <a:tab pos="4522788" algn="l"/>
                <a:tab pos="4933950" algn="l"/>
                <a:tab pos="5345113" algn="l"/>
                <a:tab pos="5756275" algn="l"/>
                <a:tab pos="6167438" algn="l"/>
                <a:tab pos="6578600" algn="l"/>
                <a:tab pos="6991350" algn="l"/>
                <a:tab pos="7402513" algn="l"/>
                <a:tab pos="7813675" algn="l"/>
                <a:tab pos="82248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09575" algn="l"/>
                <a:tab pos="820738" algn="l"/>
                <a:tab pos="1231900" algn="l"/>
                <a:tab pos="1643063" algn="l"/>
                <a:tab pos="2054225" algn="l"/>
                <a:tab pos="2465388" algn="l"/>
                <a:tab pos="2876550" algn="l"/>
                <a:tab pos="3289300" algn="l"/>
                <a:tab pos="3700463" algn="l"/>
                <a:tab pos="4111625" algn="l"/>
                <a:tab pos="4522788" algn="l"/>
                <a:tab pos="4933950" algn="l"/>
                <a:tab pos="5345113" algn="l"/>
                <a:tab pos="5756275" algn="l"/>
                <a:tab pos="6167438" algn="l"/>
                <a:tab pos="6578600" algn="l"/>
                <a:tab pos="6991350" algn="l"/>
                <a:tab pos="7402513" algn="l"/>
                <a:tab pos="7813675" algn="l"/>
                <a:tab pos="82248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09575" algn="l"/>
                <a:tab pos="820738" algn="l"/>
                <a:tab pos="1231900" algn="l"/>
                <a:tab pos="1643063" algn="l"/>
                <a:tab pos="2054225" algn="l"/>
                <a:tab pos="2465388" algn="l"/>
                <a:tab pos="2876550" algn="l"/>
                <a:tab pos="3289300" algn="l"/>
                <a:tab pos="3700463" algn="l"/>
                <a:tab pos="4111625" algn="l"/>
                <a:tab pos="4522788" algn="l"/>
                <a:tab pos="4933950" algn="l"/>
                <a:tab pos="5345113" algn="l"/>
                <a:tab pos="5756275" algn="l"/>
                <a:tab pos="6167438" algn="l"/>
                <a:tab pos="6578600" algn="l"/>
                <a:tab pos="6991350" algn="l"/>
                <a:tab pos="7402513" algn="l"/>
                <a:tab pos="7813675" algn="l"/>
                <a:tab pos="82248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09575" algn="l"/>
                <a:tab pos="820738" algn="l"/>
                <a:tab pos="1231900" algn="l"/>
                <a:tab pos="1643063" algn="l"/>
                <a:tab pos="2054225" algn="l"/>
                <a:tab pos="2465388" algn="l"/>
                <a:tab pos="2876550" algn="l"/>
                <a:tab pos="3289300" algn="l"/>
                <a:tab pos="3700463" algn="l"/>
                <a:tab pos="4111625" algn="l"/>
                <a:tab pos="4522788" algn="l"/>
                <a:tab pos="4933950" algn="l"/>
                <a:tab pos="5345113" algn="l"/>
                <a:tab pos="5756275" algn="l"/>
                <a:tab pos="6167438" algn="l"/>
                <a:tab pos="6578600" algn="l"/>
                <a:tab pos="6991350" algn="l"/>
                <a:tab pos="7402513" algn="l"/>
                <a:tab pos="7813675" algn="l"/>
                <a:tab pos="8224838" algn="l"/>
              </a:tabLst>
              <a:defRPr sz="2000">
                <a:solidFill>
                  <a:schemeClr val="bg1"/>
                </a:solidFill>
                <a:latin typeface="Arial" panose="020B0604020202020204" pitchFamily="34" charset="0"/>
                <a:ea typeface="MS Gothic" panose="020B0609070205080204" pitchFamily="49" charset="-128"/>
              </a:defRPr>
            </a:lvl9pPr>
          </a:lstStyle>
          <a:p>
            <a:pPr marL="0" marR="0" lvl="0" indent="0" algn="r" defTabSz="457200" rtl="0" eaLnBrk="1" fontAlgn="auto" latinLnBrk="0" hangingPunct="1">
              <a:lnSpc>
                <a:spcPct val="95000"/>
              </a:lnSpc>
              <a:spcBef>
                <a:spcPts val="0"/>
              </a:spcBef>
              <a:spcAft>
                <a:spcPts val="0"/>
              </a:spcAft>
              <a:buClrTx/>
              <a:buSzTx/>
              <a:buFontTx/>
              <a:buNone/>
              <a:tabLst>
                <a:tab pos="0" algn="l"/>
                <a:tab pos="409575" algn="l"/>
                <a:tab pos="820738" algn="l"/>
                <a:tab pos="1231900" algn="l"/>
                <a:tab pos="1643063" algn="l"/>
                <a:tab pos="2054225" algn="l"/>
                <a:tab pos="2465388" algn="l"/>
                <a:tab pos="2876550" algn="l"/>
                <a:tab pos="3289300" algn="l"/>
                <a:tab pos="3700463" algn="l"/>
                <a:tab pos="4111625" algn="l"/>
                <a:tab pos="4522788" algn="l"/>
                <a:tab pos="4933950" algn="l"/>
                <a:tab pos="5345113" algn="l"/>
                <a:tab pos="5756275" algn="l"/>
                <a:tab pos="6167438" algn="l"/>
                <a:tab pos="6578600" algn="l"/>
                <a:tab pos="6991350" algn="l"/>
                <a:tab pos="7402513" algn="l"/>
                <a:tab pos="7813675" algn="l"/>
                <a:tab pos="8224838" algn="l"/>
              </a:tabLst>
              <a:defRPr/>
            </a:pPr>
            <a:fld id="{23F55AD0-9EDE-4539-A0CF-24193FDCB72B}" type="slidenum">
              <a:rPr kumimoji="0" lang="en-GB" altLang="it-IT" sz="1300" b="0" i="0" u="none" strike="noStrike" kern="1200" cap="none" spc="0" normalizeH="0" baseline="0" noProof="0">
                <a:ln>
                  <a:noFill/>
                </a:ln>
                <a:solidFill>
                  <a:srgbClr val="000000"/>
                </a:solidFill>
                <a:effectLst/>
                <a:uLnTx/>
                <a:uFillTx/>
                <a:latin typeface="Arial" panose="020B0604020202020204" pitchFamily="34" charset="0"/>
                <a:ea typeface="MS Gothic" panose="020B0609070205080204" pitchFamily="49" charset="-128"/>
                <a:cs typeface="+mn-cs"/>
              </a:rPr>
              <a:pPr marL="0" marR="0" lvl="0" indent="0" algn="r" defTabSz="457200" rtl="0" eaLnBrk="1" fontAlgn="auto" latinLnBrk="0" hangingPunct="1">
                <a:lnSpc>
                  <a:spcPct val="95000"/>
                </a:lnSpc>
                <a:spcBef>
                  <a:spcPts val="0"/>
                </a:spcBef>
                <a:spcAft>
                  <a:spcPts val="0"/>
                </a:spcAft>
                <a:buClrTx/>
                <a:buSzTx/>
                <a:buFontTx/>
                <a:buNone/>
                <a:tabLst>
                  <a:tab pos="0" algn="l"/>
                  <a:tab pos="409575" algn="l"/>
                  <a:tab pos="820738" algn="l"/>
                  <a:tab pos="1231900" algn="l"/>
                  <a:tab pos="1643063" algn="l"/>
                  <a:tab pos="2054225" algn="l"/>
                  <a:tab pos="2465388" algn="l"/>
                  <a:tab pos="2876550" algn="l"/>
                  <a:tab pos="3289300" algn="l"/>
                  <a:tab pos="3700463" algn="l"/>
                  <a:tab pos="4111625" algn="l"/>
                  <a:tab pos="4522788" algn="l"/>
                  <a:tab pos="4933950" algn="l"/>
                  <a:tab pos="5345113" algn="l"/>
                  <a:tab pos="5756275" algn="l"/>
                  <a:tab pos="6167438" algn="l"/>
                  <a:tab pos="6578600" algn="l"/>
                  <a:tab pos="6991350" algn="l"/>
                  <a:tab pos="7402513" algn="l"/>
                  <a:tab pos="7813675" algn="l"/>
                  <a:tab pos="8224838" algn="l"/>
                </a:tabLst>
                <a:defRPr/>
              </a:pPr>
              <a:t>35</a:t>
            </a:fld>
            <a:endParaRPr kumimoji="0" lang="en-GB" altLang="it-IT" sz="1300" b="0" i="0" u="none" strike="noStrike" kern="1200" cap="none" spc="0" normalizeH="0" baseline="0" noProof="0">
              <a:ln>
                <a:noFill/>
              </a:ln>
              <a:solidFill>
                <a:srgbClr val="000000"/>
              </a:solidFill>
              <a:effectLst/>
              <a:uLnTx/>
              <a:uFillTx/>
              <a:latin typeface="Arial" panose="020B0604020202020204" pitchFamily="34" charset="0"/>
              <a:ea typeface="MS Gothic" panose="020B0609070205080204" pitchFamily="49" charset="-128"/>
              <a:cs typeface="+mn-cs"/>
            </a:endParaRPr>
          </a:p>
        </p:txBody>
      </p:sp>
    </p:spTree>
    <p:extLst>
      <p:ext uri="{BB962C8B-B14F-4D97-AF65-F5344CB8AC3E}">
        <p14:creationId xmlns:p14="http://schemas.microsoft.com/office/powerpoint/2010/main" val="23758315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1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S Gothic" panose="020B0609070205080204" pitchFamily="49" charset="-128"/>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S Gothic" panose="020B0609070205080204" pitchFamily="49" charset="-128"/>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S Gothic" panose="020B0609070205080204" pitchFamily="49" charset="-128"/>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S Gothic" panose="020B0609070205080204" pitchFamily="49" charset="-128"/>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S Gothic" panose="020B0609070205080204" pitchFamily="49" charset="-128"/>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S Gothic" panose="020B0609070205080204" pitchFamily="49" charset="-128"/>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S Gothic" panose="020B0609070205080204" pitchFamily="49" charset="-128"/>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S Gothic" panose="020B0609070205080204" pitchFamily="49" charset="-128"/>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Times New Roman" panose="02020603050405020304" pitchFamily="18" charset="0"/>
                <a:ea typeface="MS Gothic" panose="020B0609070205080204" pitchFamily="49"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33485E9-5425-4A18-83F3-BB67B7C849D5}" type="slidenum">
              <a:rPr kumimoji="0" lang="en-GB" altLang="it-IT" sz="13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36</a:t>
            </a:fld>
            <a:endParaRPr kumimoji="0" lang="en-GB" altLang="it-IT" sz="13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endParaRPr>
          </a:p>
        </p:txBody>
      </p:sp>
      <p:sp>
        <p:nvSpPr>
          <p:cNvPr id="110595" name="Text Box 1"/>
          <p:cNvSpPr txBox="1">
            <a:spLocks noChangeArrowheads="1"/>
          </p:cNvSpPr>
          <p:nvPr/>
        </p:nvSpPr>
        <p:spPr bwMode="auto">
          <a:xfrm>
            <a:off x="1155700" y="838200"/>
            <a:ext cx="5583238" cy="4133850"/>
          </a:xfrm>
          <a:prstGeom prst="rect">
            <a:avLst/>
          </a:prstGeom>
          <a:solidFill>
            <a:srgbClr val="FFFFFF"/>
          </a:solidFill>
          <a:ln w="9360">
            <a:solidFill>
              <a:srgbClr val="000000"/>
            </a:solidFill>
            <a:miter lim="800000"/>
            <a:headEnd/>
            <a:tailEnd/>
          </a:ln>
        </p:spPr>
        <p:txBody>
          <a:bodyPr wrap="none" lIns="94842" tIns="47421" rIns="94842" bIns="47421"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altLang="it-I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596" name="Rectangle 2"/>
          <p:cNvSpPr txBox="1">
            <a:spLocks noGrp="1" noChangeArrowheads="1"/>
          </p:cNvSpPr>
          <p:nvPr>
            <p:ph type="body"/>
          </p:nvPr>
        </p:nvSpPr>
        <p:spPr>
          <a:xfrm>
            <a:off x="788988" y="5240338"/>
            <a:ext cx="6316662" cy="50561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it-IT" altLang="it-IT">
              <a:latin typeface="Times New Roman" panose="02020603050405020304" pitchFamily="18" charset="0"/>
            </a:endParaRPr>
          </a:p>
        </p:txBody>
      </p:sp>
      <p:sp>
        <p:nvSpPr>
          <p:cNvPr id="110597" name="Text Box 3"/>
          <p:cNvSpPr txBox="1">
            <a:spLocks noChangeArrowheads="1"/>
          </p:cNvSpPr>
          <p:nvPr/>
        </p:nvSpPr>
        <p:spPr bwMode="auto">
          <a:xfrm>
            <a:off x="4471988" y="10480675"/>
            <a:ext cx="3425825"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hangingPunc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400">
                <a:solidFill>
                  <a:schemeClr val="bg1"/>
                </a:solidFill>
                <a:latin typeface="Times New Roman" panose="02020603050405020304" pitchFamily="18" charset="0"/>
                <a:ea typeface="MS Gothic" panose="020B0609070205080204" pitchFamily="49" charset="-128"/>
              </a:defRPr>
            </a:lvl1pPr>
            <a:lvl2pPr eaLnBrk="0" hangingPunc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400">
                <a:solidFill>
                  <a:schemeClr val="bg1"/>
                </a:solidFill>
                <a:latin typeface="Times New Roman" panose="02020603050405020304" pitchFamily="18" charset="0"/>
                <a:ea typeface="MS Gothic" panose="020B0609070205080204" pitchFamily="49" charset="-128"/>
              </a:defRPr>
            </a:lvl2pPr>
            <a:lvl3pPr eaLnBrk="0" hangingPunc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400">
                <a:solidFill>
                  <a:schemeClr val="bg1"/>
                </a:solidFill>
                <a:latin typeface="Times New Roman" panose="02020603050405020304" pitchFamily="18" charset="0"/>
                <a:ea typeface="MS Gothic" panose="020B0609070205080204" pitchFamily="49" charset="-128"/>
              </a:defRPr>
            </a:lvl3pPr>
            <a:lvl4pPr eaLnBrk="0" hangingPunc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400">
                <a:solidFill>
                  <a:schemeClr val="bg1"/>
                </a:solidFill>
                <a:latin typeface="Times New Roman" panose="02020603050405020304" pitchFamily="18" charset="0"/>
                <a:ea typeface="MS Gothic" panose="020B0609070205080204" pitchFamily="49" charset="-128"/>
              </a:defRPr>
            </a:lvl4pPr>
            <a:lvl5pPr eaLnBrk="0" hangingPunc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400">
                <a:solidFill>
                  <a:schemeClr val="bg1"/>
                </a:solidFill>
                <a:latin typeface="Times New Roman" panose="02020603050405020304" pitchFamily="18" charset="0"/>
                <a:ea typeface="MS Gothic" panose="020B0609070205080204" pitchFamily="49" charset="-128"/>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400">
                <a:solidFill>
                  <a:schemeClr val="bg1"/>
                </a:solidFill>
                <a:latin typeface="Times New Roman" panose="02020603050405020304" pitchFamily="18" charset="0"/>
                <a:ea typeface="MS Gothic" panose="020B0609070205080204" pitchFamily="49" charset="-128"/>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400">
                <a:solidFill>
                  <a:schemeClr val="bg1"/>
                </a:solidFill>
                <a:latin typeface="Times New Roman" panose="02020603050405020304" pitchFamily="18" charset="0"/>
                <a:ea typeface="MS Gothic" panose="020B0609070205080204" pitchFamily="49" charset="-128"/>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400">
                <a:solidFill>
                  <a:schemeClr val="bg1"/>
                </a:solidFill>
                <a:latin typeface="Times New Roman" panose="02020603050405020304" pitchFamily="18" charset="0"/>
                <a:ea typeface="MS Gothic" panose="020B0609070205080204" pitchFamily="49" charset="-128"/>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400">
                <a:solidFill>
                  <a:schemeClr val="bg1"/>
                </a:solidFill>
                <a:latin typeface="Times New Roman" panose="02020603050405020304" pitchFamily="18" charset="0"/>
                <a:ea typeface="MS Gothic" panose="020B0609070205080204" pitchFamily="49" charset="-128"/>
              </a:defRPr>
            </a:lvl9pPr>
          </a:lstStyle>
          <a:p>
            <a:pPr marL="0" marR="0" lvl="0" indent="0" algn="r" defTabSz="457200" rtl="0" eaLnBrk="1" fontAlgn="auto" latinLnBrk="0" hangingPunct="1">
              <a:lnSpc>
                <a:spcPct val="95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fld id="{45080F27-A3C5-44A3-8F5C-050EBD8F6D11}" type="slidenum">
              <a:rPr kumimoji="0" lang="en-GB" altLang="it-IT" sz="15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rPr>
              <a:pPr marL="0" marR="0" lvl="0" indent="0" algn="r" defTabSz="457200" rtl="0" eaLnBrk="1" fontAlgn="auto" latinLnBrk="0" hangingPunct="1">
                <a:lnSpc>
                  <a:spcPct val="95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t>36</a:t>
            </a:fld>
            <a:endParaRPr kumimoji="0" lang="en-GB" altLang="it-IT" sz="15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endParaRPr>
          </a:p>
        </p:txBody>
      </p:sp>
    </p:spTree>
    <p:extLst>
      <p:ext uri="{BB962C8B-B14F-4D97-AF65-F5344CB8AC3E}">
        <p14:creationId xmlns:p14="http://schemas.microsoft.com/office/powerpoint/2010/main" val="36690367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egnaposto immagine diapositiva 1"/>
          <p:cNvSpPr>
            <a:spLocks noGrp="1" noRot="1" noChangeAspect="1" noTextEdit="1"/>
          </p:cNvSpPr>
          <p:nvPr>
            <p:ph type="sldImg"/>
          </p:nvPr>
        </p:nvSpPr>
        <p:spPr>
          <a:ln/>
        </p:spPr>
      </p:sp>
      <p:sp>
        <p:nvSpPr>
          <p:cNvPr id="119811"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ts val="1875"/>
              </a:spcBef>
            </a:pPr>
            <a:endParaRPr lang="it-IT" altLang="it-IT" sz="2000">
              <a:solidFill>
                <a:schemeClr val="bg1"/>
              </a:solidFill>
              <a:latin typeface="Arial" panose="020B0604020202020204" pitchFamily="34" charset="0"/>
              <a:ea typeface="MS Gothic" panose="020B0609070205080204" pitchFamily="49" charset="-128"/>
            </a:endParaRPr>
          </a:p>
        </p:txBody>
      </p:sp>
      <p:sp>
        <p:nvSpPr>
          <p:cNvPr id="119812" name="Segnaposto numero diapositiva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fld id="{7A8F5BE2-EDE3-4A2A-88C7-76BEFED98B47}" type="slidenum">
              <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t>37</a:t>
            </a:fld>
            <a:endPar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endParaRPr>
          </a:p>
        </p:txBody>
      </p:sp>
    </p:spTree>
    <p:extLst>
      <p:ext uri="{BB962C8B-B14F-4D97-AF65-F5344CB8AC3E}">
        <p14:creationId xmlns:p14="http://schemas.microsoft.com/office/powerpoint/2010/main" val="5425790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egnaposto immagine diapositiva 1"/>
          <p:cNvSpPr>
            <a:spLocks noGrp="1" noRot="1" noChangeAspect="1" noTextEdit="1"/>
          </p:cNvSpPr>
          <p:nvPr>
            <p:ph type="sldImg"/>
          </p:nvPr>
        </p:nvSpPr>
        <p:spPr>
          <a:ln/>
        </p:spPr>
      </p:sp>
      <p:sp>
        <p:nvSpPr>
          <p:cNvPr id="120835"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spcBef>
                <a:spcPts val="1875"/>
              </a:spcBef>
            </a:pPr>
            <a:endParaRPr lang="it-IT" altLang="it-IT" sz="2000">
              <a:solidFill>
                <a:schemeClr val="bg1"/>
              </a:solidFill>
              <a:latin typeface="Arial" panose="020B0604020202020204" pitchFamily="34" charset="0"/>
              <a:ea typeface="MS Gothic" panose="020B0609070205080204" pitchFamily="49" charset="-128"/>
            </a:endParaRPr>
          </a:p>
        </p:txBody>
      </p:sp>
      <p:sp>
        <p:nvSpPr>
          <p:cNvPr id="120836" name="Segnaposto numero diapositiva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fld id="{16366049-2C4B-41C2-8782-C14A1CDCF0CB}" type="slidenum">
              <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t>38</a:t>
            </a:fld>
            <a:endPar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endParaRPr>
          </a:p>
        </p:txBody>
      </p:sp>
    </p:spTree>
    <p:extLst>
      <p:ext uri="{BB962C8B-B14F-4D97-AF65-F5344CB8AC3E}">
        <p14:creationId xmlns:p14="http://schemas.microsoft.com/office/powerpoint/2010/main" val="2228169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egnaposto immagine diapositiva 1"/>
          <p:cNvSpPr>
            <a:spLocks noGrp="1" noRot="1" noChangeAspect="1" noTextEdit="1"/>
          </p:cNvSpPr>
          <p:nvPr>
            <p:ph type="sldImg"/>
          </p:nvPr>
        </p:nvSpPr>
        <p:spPr>
          <a:ln/>
        </p:spPr>
      </p:sp>
      <p:sp>
        <p:nvSpPr>
          <p:cNvPr id="141315"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p>
        </p:txBody>
      </p:sp>
      <p:sp>
        <p:nvSpPr>
          <p:cNvPr id="141316" name="Segnaposto numero diapositiva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fld id="{493D73F0-05DF-40CA-A94B-5336021DCC1E}" type="slidenum">
              <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t>39</a:t>
            </a:fld>
            <a:endParaRPr kumimoji="0" lang="it-IT" altLang="it-IT" sz="12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endParaRPr>
          </a:p>
        </p:txBody>
      </p:sp>
    </p:spTree>
    <p:extLst>
      <p:ext uri="{BB962C8B-B14F-4D97-AF65-F5344CB8AC3E}">
        <p14:creationId xmlns:p14="http://schemas.microsoft.com/office/powerpoint/2010/main" val="32016201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egnaposto immagine diapositiva 1"/>
          <p:cNvSpPr>
            <a:spLocks noGrp="1" noRot="1" noChangeAspect="1" noTextEdit="1"/>
          </p:cNvSpPr>
          <p:nvPr>
            <p:ph type="sldImg"/>
          </p:nvPr>
        </p:nvSpPr>
        <p:spPr>
          <a:ln/>
        </p:spPr>
      </p:sp>
      <p:sp>
        <p:nvSpPr>
          <p:cNvPr id="76803"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a:ea typeface="ＭＳ Ｐゴシック" panose="020B0600070205080204" pitchFamily="34" charset="-128"/>
              </a:rPr>
              <a:t>Assi del Cansiglio – dai faggi PEFC (veneto Agricoltura) all’Itlas</a:t>
            </a:r>
          </a:p>
        </p:txBody>
      </p:sp>
      <p:sp>
        <p:nvSpPr>
          <p:cNvPr id="76804" name="Segnaposto numero diapositiva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fld id="{34035177-E5BA-4297-8FFB-377F19091A6D}" type="slidenum">
              <a:rPr kumimoji="0" lang="en-GB" altLang="it-IT" sz="1200" b="0" i="0" u="none" strike="noStrike" kern="1200" cap="none" spc="0" normalizeH="0" baseline="0" noProof="0">
                <a:ln>
                  <a:noFill/>
                </a:ln>
                <a:solidFill>
                  <a:srgbClr val="FFFFFF"/>
                </a:solidFill>
                <a:effectLst/>
                <a:uLnTx/>
                <a:uFillTx/>
                <a:latin typeface="Times New Roman" panose="02020603050405020304" pitchFamily="18" charset="0"/>
                <a:ea typeface="MS Gothic" panose="020B0609070205080204" pitchFamily="49" charset="-128"/>
                <a:cs typeface="+mn-cs"/>
              </a:rPr>
              <a:pPr marL="0" marR="0" lvl="0" indent="0" algn="r" defTabSz="457200" rtl="0" eaLnBrk="1" fontAlgn="auto" latinLnBrk="0" hangingPunct="1">
                <a:lnSpc>
                  <a:spcPct val="100000"/>
                </a:lnSpc>
                <a:spcBef>
                  <a:spcPts val="0"/>
                </a:spcBef>
                <a:spcAft>
                  <a:spcPts val="0"/>
                </a:spcAft>
                <a:buClrTx/>
                <a:buSzTx/>
                <a:buFontTx/>
                <a:buNone/>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a:pPr>
              <a:t>42</a:t>
            </a:fld>
            <a:endParaRPr kumimoji="0" lang="en-GB" altLang="it-IT" sz="1200" b="0" i="0" u="none" strike="noStrike" kern="1200" cap="none" spc="0" normalizeH="0" baseline="0" noProof="0">
              <a:ln>
                <a:noFill/>
              </a:ln>
              <a:solidFill>
                <a:srgbClr val="FFFFFF"/>
              </a:solidFill>
              <a:effectLst/>
              <a:uLnTx/>
              <a:uFillTx/>
              <a:latin typeface="Times New Roman" panose="02020603050405020304" pitchFamily="18" charset="0"/>
              <a:ea typeface="MS Gothic" panose="020B0609070205080204" pitchFamily="49" charset="-128"/>
              <a:cs typeface="+mn-cs"/>
            </a:endParaRPr>
          </a:p>
        </p:txBody>
      </p:sp>
    </p:spTree>
    <p:extLst>
      <p:ext uri="{BB962C8B-B14F-4D97-AF65-F5344CB8AC3E}">
        <p14:creationId xmlns:p14="http://schemas.microsoft.com/office/powerpoint/2010/main" val="8743214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it-IT" altLang="it-IT">
                <a:ea typeface="MS PGothic" panose="020B0600070205080204" pitchFamily="34" charset="-128"/>
              </a:rPr>
              <a:t>Bonus ristrutturazione: 50% di risparmio</a:t>
            </a:r>
          </a:p>
        </p:txBody>
      </p:sp>
    </p:spTree>
    <p:extLst>
      <p:ext uri="{BB962C8B-B14F-4D97-AF65-F5344CB8AC3E}">
        <p14:creationId xmlns:p14="http://schemas.microsoft.com/office/powerpoint/2010/main" val="11470326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egnaposto immagine diapositiva 1"/>
          <p:cNvSpPr>
            <a:spLocks noGrp="1" noRot="1" noChangeAspect="1" noTextEdit="1"/>
          </p:cNvSpPr>
          <p:nvPr>
            <p:ph type="sldImg"/>
          </p:nvPr>
        </p:nvSpPr>
        <p:spPr>
          <a:ln/>
        </p:spPr>
      </p:sp>
      <p:sp>
        <p:nvSpPr>
          <p:cNvPr id="144387"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a:ea typeface="MS PGothic" panose="020B0600070205080204" pitchFamily="34" charset="-128"/>
            </a:endParaRPr>
          </a:p>
        </p:txBody>
      </p:sp>
      <p:sp>
        <p:nvSpPr>
          <p:cNvPr id="144388" name="Segnaposto numero diapositiva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1pPr>
            <a:lvl2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2pPr>
            <a:lvl3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3pPr>
            <a:lvl4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4pPr>
            <a:lvl5pPr>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63550" algn="l"/>
                <a:tab pos="930275" algn="l"/>
                <a:tab pos="1395413" algn="l"/>
                <a:tab pos="1862138" algn="l"/>
                <a:tab pos="2327275" algn="l"/>
                <a:tab pos="2794000" algn="l"/>
                <a:tab pos="3259138" algn="l"/>
                <a:tab pos="3725863" algn="l"/>
                <a:tab pos="4191000" algn="l"/>
                <a:tab pos="4657725" algn="l"/>
                <a:tab pos="5122863" algn="l"/>
                <a:tab pos="5589588" algn="l"/>
                <a:tab pos="6054725" algn="l"/>
                <a:tab pos="6521450" algn="l"/>
                <a:tab pos="6986588" algn="l"/>
                <a:tab pos="7453313" algn="l"/>
                <a:tab pos="7918450" algn="l"/>
                <a:tab pos="8385175" algn="l"/>
                <a:tab pos="8850313" algn="l"/>
                <a:tab pos="9317038" algn="l"/>
              </a:tabLst>
              <a:defRPr sz="2000">
                <a:solidFill>
                  <a:schemeClr val="bg1"/>
                </a:solidFill>
                <a:latin typeface="Arial" panose="020B0604020202020204" pitchFamily="34" charset="0"/>
                <a:ea typeface="MS Gothic" panose="020B0609070205080204" pitchFamily="49" charset="-128"/>
              </a:defRPr>
            </a:lvl9pPr>
          </a:lstStyle>
          <a:p>
            <a:fld id="{A4714B66-CC17-48D6-B26C-B9A8D3F9DB26}" type="slidenum">
              <a:rPr lang="en-GB" altLang="it-IT" sz="1200">
                <a:solidFill>
                  <a:srgbClr val="000000"/>
                </a:solidFill>
                <a:latin typeface="Times New Roman" panose="02020603050405020304" pitchFamily="18" charset="0"/>
                <a:ea typeface="Arial Unicode MS" pitchFamily="34" charset="-128"/>
              </a:rPr>
              <a:pPr/>
              <a:t>44</a:t>
            </a:fld>
            <a:endParaRPr lang="en-GB" altLang="it-IT" sz="1200">
              <a:solidFill>
                <a:srgbClr val="000000"/>
              </a:solidFill>
              <a:latin typeface="Times New Roman" panose="02020603050405020304" pitchFamily="18" charset="0"/>
              <a:ea typeface="Arial Unicode MS" pitchFamily="34" charset="-128"/>
            </a:endParaRPr>
          </a:p>
        </p:txBody>
      </p:sp>
    </p:spTree>
    <p:extLst>
      <p:ext uri="{BB962C8B-B14F-4D97-AF65-F5344CB8AC3E}">
        <p14:creationId xmlns:p14="http://schemas.microsoft.com/office/powerpoint/2010/main" val="3328729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r>
              <a:rPr lang="en-GB" altLang="it-IT"/>
              <a:t>Today the PEFC label is used across many sectors…</a:t>
            </a:r>
          </a:p>
        </p:txBody>
      </p:sp>
      <p:sp>
        <p:nvSpPr>
          <p:cNvPr id="5" name="Segnaposto numero diapositiva 4"/>
          <p:cNvSpPr>
            <a:spLocks noGrp="1"/>
          </p:cNvSpPr>
          <p:nvPr>
            <p:ph type="sldNum" idx="10"/>
          </p:nvPr>
        </p:nvSpPr>
        <p:spPr/>
        <p:txBody>
          <a:bodyPr/>
          <a:lstStyle/>
          <a:p>
            <a:fld id="{D657A0AC-542E-48E8-A9F7-8EEA942A2E47}" type="slidenum">
              <a:rPr lang="en-GB" altLang="it-IT" smtClean="0"/>
              <a:pPr/>
              <a:t>46</a:t>
            </a:fld>
            <a:endParaRPr lang="en-GB" altLang="it-IT"/>
          </a:p>
        </p:txBody>
      </p:sp>
    </p:spTree>
    <p:extLst>
      <p:ext uri="{BB962C8B-B14F-4D97-AF65-F5344CB8AC3E}">
        <p14:creationId xmlns:p14="http://schemas.microsoft.com/office/powerpoint/2010/main" val="42385773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r>
              <a:rPr lang="en-GB" altLang="it-IT"/>
              <a:t>Today the PEFC label is used across many sectors…</a:t>
            </a:r>
          </a:p>
        </p:txBody>
      </p:sp>
      <p:sp>
        <p:nvSpPr>
          <p:cNvPr id="5" name="Segnaposto numero diapositiva 4"/>
          <p:cNvSpPr>
            <a:spLocks noGrp="1"/>
          </p:cNvSpPr>
          <p:nvPr>
            <p:ph type="sldNum" idx="10"/>
          </p:nvPr>
        </p:nvSpPr>
        <p:spPr/>
        <p:txBody>
          <a:bodyPr/>
          <a:lstStyle/>
          <a:p>
            <a:fld id="{D657A0AC-542E-48E8-A9F7-8EEA942A2E47}" type="slidenum">
              <a:rPr lang="en-GB" altLang="it-IT" smtClean="0"/>
              <a:pPr/>
              <a:t>47</a:t>
            </a:fld>
            <a:endParaRPr lang="en-GB" altLang="it-IT"/>
          </a:p>
        </p:txBody>
      </p:sp>
    </p:spTree>
    <p:extLst>
      <p:ext uri="{BB962C8B-B14F-4D97-AF65-F5344CB8AC3E}">
        <p14:creationId xmlns:p14="http://schemas.microsoft.com/office/powerpoint/2010/main" val="26613870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8CC2B7D-4934-472C-A14F-D2CB74B4CED7}" type="slidenum">
              <a:rPr lang="it-IT" smtClean="0"/>
              <a:t>49</a:t>
            </a:fld>
            <a:endParaRPr lang="it-IT"/>
          </a:p>
        </p:txBody>
      </p:sp>
    </p:spTree>
    <p:extLst>
      <p:ext uri="{BB962C8B-B14F-4D97-AF65-F5344CB8AC3E}">
        <p14:creationId xmlns:p14="http://schemas.microsoft.com/office/powerpoint/2010/main" val="102413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1.xm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 Id="rId5" Type="http://schemas.openxmlformats.org/officeDocument/2006/relationships/image" Target="../media/image24.png"/><Relationship Id="rId4" Type="http://schemas.openxmlformats.org/officeDocument/2006/relationships/image" Target="../media/image2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jpeg"/><Relationship Id="rId1" Type="http://schemas.openxmlformats.org/officeDocument/2006/relationships/slideMaster" Target="../slideMasters/slideMaster1.xm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6.jpeg"/><Relationship Id="rId1" Type="http://schemas.openxmlformats.org/officeDocument/2006/relationships/slideMaster" Target="../slideMasters/slideMaster1.xm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7.jpeg"/><Relationship Id="rId1" Type="http://schemas.openxmlformats.org/officeDocument/2006/relationships/slideMaster" Target="../slideMasters/slideMaster1.xml"/><Relationship Id="rId5" Type="http://schemas.openxmlformats.org/officeDocument/2006/relationships/image" Target="../media/image28.png"/><Relationship Id="rId4" Type="http://schemas.openxmlformats.org/officeDocument/2006/relationships/image" Target="../media/image1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2.xml"/><Relationship Id="rId5" Type="http://schemas.openxmlformats.org/officeDocument/2006/relationships/image" Target="../media/image35.png"/><Relationship Id="rId4" Type="http://schemas.openxmlformats.org/officeDocument/2006/relationships/image" Target="../media/image3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jpeg"/><Relationship Id="rId1" Type="http://schemas.openxmlformats.org/officeDocument/2006/relationships/slideMaster" Target="../slideMasters/slideMaster2.xml"/><Relationship Id="rId5" Type="http://schemas.openxmlformats.org/officeDocument/2006/relationships/image" Target="../media/image35.png"/><Relationship Id="rId4" Type="http://schemas.openxmlformats.org/officeDocument/2006/relationships/image" Target="../media/image3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jpeg"/><Relationship Id="rId1" Type="http://schemas.openxmlformats.org/officeDocument/2006/relationships/slideMaster" Target="../slideMasters/slideMaster2.xml"/><Relationship Id="rId5" Type="http://schemas.openxmlformats.org/officeDocument/2006/relationships/image" Target="../media/image35.png"/><Relationship Id="rId4" Type="http://schemas.openxmlformats.org/officeDocument/2006/relationships/image" Target="../media/image3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31.png"/><Relationship Id="rId4" Type="http://schemas.openxmlformats.org/officeDocument/2006/relationships/image" Target="../media/image38.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9.tiff"/><Relationship Id="rId1" Type="http://schemas.openxmlformats.org/officeDocument/2006/relationships/slideMaster" Target="../slideMasters/slideMaster2.xml"/><Relationship Id="rId5" Type="http://schemas.openxmlformats.org/officeDocument/2006/relationships/image" Target="../media/image31.png"/><Relationship Id="rId4" Type="http://schemas.openxmlformats.org/officeDocument/2006/relationships/image" Target="../media/image38.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0.jpeg"/><Relationship Id="rId1" Type="http://schemas.openxmlformats.org/officeDocument/2006/relationships/slideMaster" Target="../slideMasters/slideMaster2.xml"/><Relationship Id="rId5" Type="http://schemas.openxmlformats.org/officeDocument/2006/relationships/image" Target="../media/image31.png"/><Relationship Id="rId4" Type="http://schemas.openxmlformats.org/officeDocument/2006/relationships/image" Target="../media/image38.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Master" Target="../slideMasters/slideMaster2.xml"/><Relationship Id="rId5" Type="http://schemas.openxmlformats.org/officeDocument/2006/relationships/image" Target="../media/image43.png"/><Relationship Id="rId4" Type="http://schemas.openxmlformats.org/officeDocument/2006/relationships/image" Target="../media/image19.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4.jpeg"/><Relationship Id="rId1" Type="http://schemas.openxmlformats.org/officeDocument/2006/relationships/slideMaster" Target="../slideMasters/slideMaster2.xml"/><Relationship Id="rId5" Type="http://schemas.openxmlformats.org/officeDocument/2006/relationships/image" Target="../media/image43.png"/><Relationship Id="rId4" Type="http://schemas.openxmlformats.org/officeDocument/2006/relationships/image" Target="../media/image1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5.jpeg"/><Relationship Id="rId1" Type="http://schemas.openxmlformats.org/officeDocument/2006/relationships/slideMaster" Target="../slideMasters/slideMaster2.xml"/><Relationship Id="rId5" Type="http://schemas.openxmlformats.org/officeDocument/2006/relationships/image" Target="../media/image43.png"/><Relationship Id="rId4" Type="http://schemas.openxmlformats.org/officeDocument/2006/relationships/image" Target="../media/image19.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6.jpeg"/><Relationship Id="rId1" Type="http://schemas.openxmlformats.org/officeDocument/2006/relationships/slideMaster" Target="../slideMasters/slideMaster2.xml"/><Relationship Id="rId5" Type="http://schemas.openxmlformats.org/officeDocument/2006/relationships/image" Target="../media/image43.png"/><Relationship Id="rId4" Type="http://schemas.openxmlformats.org/officeDocument/2006/relationships/image" Target="../media/image19.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7.jpeg"/><Relationship Id="rId1" Type="http://schemas.openxmlformats.org/officeDocument/2006/relationships/slideMaster" Target="../slideMasters/slideMaster2.xml"/><Relationship Id="rId5" Type="http://schemas.openxmlformats.org/officeDocument/2006/relationships/image" Target="../media/image35.png"/><Relationship Id="rId4" Type="http://schemas.openxmlformats.org/officeDocument/2006/relationships/image" Target="../media/image38.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Master" Target="../slideMasters/slideMaster2.xml"/><Relationship Id="rId6" Type="http://schemas.openxmlformats.org/officeDocument/2006/relationships/image" Target="../media/image51.png"/><Relationship Id="rId5" Type="http://schemas.openxmlformats.org/officeDocument/2006/relationships/hyperlink" Target="http://www.pefc.org/" TargetMode="External"/><Relationship Id="rId4" Type="http://schemas.openxmlformats.org/officeDocument/2006/relationships/image" Target="../media/image50.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2.jpeg"/><Relationship Id="rId1" Type="http://schemas.openxmlformats.org/officeDocument/2006/relationships/slideMaster" Target="../slideMasters/slideMaster2.xml"/><Relationship Id="rId6" Type="http://schemas.openxmlformats.org/officeDocument/2006/relationships/image" Target="../media/image10.png"/><Relationship Id="rId5" Type="http://schemas.openxmlformats.org/officeDocument/2006/relationships/hyperlink" Target="http://www.pefc.org/" TargetMode="External"/><Relationship Id="rId4" Type="http://schemas.openxmlformats.org/officeDocument/2006/relationships/image" Target="../media/image9.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2.jpeg"/><Relationship Id="rId1" Type="http://schemas.openxmlformats.org/officeDocument/2006/relationships/slideMaster" Target="../slideMasters/slideMaster3.xml"/><Relationship Id="rId5" Type="http://schemas.openxmlformats.org/officeDocument/2006/relationships/image" Target="../media/image57.png"/><Relationship Id="rId4"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57.png"/><Relationship Id="rId4"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6.jpeg"/><Relationship Id="rId1" Type="http://schemas.openxmlformats.org/officeDocument/2006/relationships/slideMaster" Target="../slideMasters/slideMaster3.xml"/><Relationship Id="rId5" Type="http://schemas.openxmlformats.org/officeDocument/2006/relationships/image" Target="../media/image57.png"/><Relationship Id="rId4"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1.jpeg"/><Relationship Id="rId1" Type="http://schemas.openxmlformats.org/officeDocument/2006/relationships/slideMaster" Target="../slideMasters/slideMaster3.xml"/><Relationship Id="rId5" Type="http://schemas.openxmlformats.org/officeDocument/2006/relationships/image" Target="../media/image57.png"/><Relationship Id="rId4" Type="http://schemas.openxmlformats.org/officeDocument/2006/relationships/image" Target="../media/image59.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0.tiff"/><Relationship Id="rId1" Type="http://schemas.openxmlformats.org/officeDocument/2006/relationships/slideMaster" Target="../slideMasters/slideMaster3.xml"/><Relationship Id="rId5" Type="http://schemas.openxmlformats.org/officeDocument/2006/relationships/image" Target="../media/image57.png"/><Relationship Id="rId4" Type="http://schemas.openxmlformats.org/officeDocument/2006/relationships/image" Target="../media/image59.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1.jpeg"/><Relationship Id="rId1" Type="http://schemas.openxmlformats.org/officeDocument/2006/relationships/slideMaster" Target="../slideMasters/slideMaster3.xml"/><Relationship Id="rId5" Type="http://schemas.openxmlformats.org/officeDocument/2006/relationships/image" Target="../media/image57.png"/><Relationship Id="rId4" Type="http://schemas.openxmlformats.org/officeDocument/2006/relationships/image" Target="../media/image59.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Master" Target="../slideMasters/slideMaster3.xml"/><Relationship Id="rId6" Type="http://schemas.openxmlformats.org/officeDocument/2006/relationships/image" Target="../media/image57.png"/><Relationship Id="rId5" Type="http://schemas.openxmlformats.org/officeDocument/2006/relationships/image" Target="../media/image65.png"/><Relationship Id="rId4" Type="http://schemas.openxmlformats.org/officeDocument/2006/relationships/image" Target="../media/image64.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6.jpeg"/><Relationship Id="rId1" Type="http://schemas.openxmlformats.org/officeDocument/2006/relationships/slideMaster" Target="../slideMasters/slideMaster3.xml"/><Relationship Id="rId5" Type="http://schemas.openxmlformats.org/officeDocument/2006/relationships/image" Target="../media/image65.png"/><Relationship Id="rId4" Type="http://schemas.openxmlformats.org/officeDocument/2006/relationships/image" Target="../media/image6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7.jpeg"/><Relationship Id="rId1" Type="http://schemas.openxmlformats.org/officeDocument/2006/relationships/slideMaster" Target="../slideMasters/slideMaster3.xml"/><Relationship Id="rId5" Type="http://schemas.openxmlformats.org/officeDocument/2006/relationships/image" Target="../media/image65.png"/><Relationship Id="rId4" Type="http://schemas.openxmlformats.org/officeDocument/2006/relationships/image" Target="../media/image64.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8.jpeg"/><Relationship Id="rId1" Type="http://schemas.openxmlformats.org/officeDocument/2006/relationships/slideMaster" Target="../slideMasters/slideMaster3.xml"/><Relationship Id="rId5" Type="http://schemas.openxmlformats.org/officeDocument/2006/relationships/image" Target="../media/image65.png"/><Relationship Id="rId4" Type="http://schemas.openxmlformats.org/officeDocument/2006/relationships/image" Target="../media/image6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7.jpeg"/><Relationship Id="rId1" Type="http://schemas.openxmlformats.org/officeDocument/2006/relationships/slideMaster" Target="../slideMasters/slideMaster3.xml"/><Relationship Id="rId5" Type="http://schemas.openxmlformats.org/officeDocument/2006/relationships/image" Target="../media/image57.png"/><Relationship Id="rId4" Type="http://schemas.openxmlformats.org/officeDocument/2006/relationships/image" Target="../media/image59.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Master" Target="../slideMasters/slideMaster3.xml"/><Relationship Id="rId5" Type="http://schemas.openxmlformats.org/officeDocument/2006/relationships/image" Target="../media/image72.png"/><Relationship Id="rId4" Type="http://schemas.openxmlformats.org/officeDocument/2006/relationships/image" Target="../media/image71.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6_Cover_Green">
    <p:spTree>
      <p:nvGrpSpPr>
        <p:cNvPr id="1" name=""/>
        <p:cNvGrpSpPr/>
        <p:nvPr/>
      </p:nvGrpSpPr>
      <p:grpSpPr>
        <a:xfrm>
          <a:off x="0" y="0"/>
          <a:ext cx="0" cy="0"/>
          <a:chOff x="0" y="0"/>
          <a:chExt cx="0" cy="0"/>
        </a:xfrm>
      </p:grpSpPr>
      <p:pic>
        <p:nvPicPr>
          <p:cNvPr id="12" name="Image 11" descr="01-medium.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8839200" cy="6629400"/>
          </a:xfrm>
          <a:prstGeom prst="rect">
            <a:avLst/>
          </a:prstGeom>
        </p:spPr>
      </p:pic>
      <p:grpSp>
        <p:nvGrpSpPr>
          <p:cNvPr id="19" name="Grouper 18"/>
          <p:cNvGrpSpPr/>
          <p:nvPr userDrawn="1"/>
        </p:nvGrpSpPr>
        <p:grpSpPr>
          <a:xfrm>
            <a:off x="1" y="0"/>
            <a:ext cx="9144000" cy="6858000"/>
            <a:chOff x="1" y="0"/>
            <a:chExt cx="9144000" cy="6858000"/>
          </a:xfrm>
        </p:grpSpPr>
        <p:pic>
          <p:nvPicPr>
            <p:cNvPr id="20" name="Image 19" descr="mask_corners_1.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8077200" y="0"/>
              <a:ext cx="1066801" cy="6858000"/>
            </a:xfrm>
            <a:prstGeom prst="rect">
              <a:avLst/>
            </a:prstGeom>
          </p:spPr>
        </p:pic>
        <p:pic>
          <p:nvPicPr>
            <p:cNvPr id="21" name="Image 20" descr="mask_corners_1.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1" y="5105400"/>
              <a:ext cx="8153399" cy="1752600"/>
            </a:xfrm>
            <a:prstGeom prst="rect">
              <a:avLst/>
            </a:prstGeom>
          </p:spPr>
        </p:pic>
      </p:grpSp>
      <p:sp>
        <p:nvSpPr>
          <p:cNvPr id="8" name="Espace réservé du texte 8"/>
          <p:cNvSpPr>
            <a:spLocks noGrp="1"/>
          </p:cNvSpPr>
          <p:nvPr>
            <p:ph type="body" sz="quarter" idx="14" hasCustomPrompt="1"/>
          </p:nvPr>
        </p:nvSpPr>
        <p:spPr bwMode="gray">
          <a:xfrm>
            <a:off x="468315" y="3778200"/>
            <a:ext cx="3417886" cy="1098600"/>
          </a:xfrm>
          <a:effectLst>
            <a:outerShdw blurRad="127000" dir="2700000">
              <a:srgbClr val="008000">
                <a:alpha val="90000"/>
              </a:srgbClr>
            </a:outerShdw>
          </a:effectLst>
        </p:spPr>
        <p:txBody>
          <a:bodyPr anchor="t" anchorCtr="0"/>
          <a:lstStyle>
            <a:lvl1pPr marL="0" indent="0" algn="l">
              <a:lnSpc>
                <a:spcPct val="100000"/>
              </a:lnSpc>
              <a:buNone/>
              <a:defRPr sz="2100" b="0" i="1" baseline="0">
                <a:ln>
                  <a:noFill/>
                </a:ln>
                <a:solidFill>
                  <a:schemeClr val="accent4"/>
                </a:solidFill>
              </a:defRPr>
            </a:lvl1pPr>
            <a:lvl2pPr marL="0" algn="ctr">
              <a:lnSpc>
                <a:spcPct val="100000"/>
              </a:lnSpc>
              <a:spcBef>
                <a:spcPts val="6900"/>
              </a:spcBef>
              <a:defRPr sz="2000" b="1">
                <a:solidFill>
                  <a:schemeClr val="bg1"/>
                </a:solidFill>
              </a:defRPr>
            </a:lvl2pPr>
          </a:lstStyle>
          <a:p>
            <a:pPr lvl="0"/>
            <a:r>
              <a:rPr lang="en-US" noProof="0" dirty="0"/>
              <a:t>Presentation subtitle</a:t>
            </a:r>
            <a:br>
              <a:rPr lang="en-US" noProof="0" dirty="0"/>
            </a:br>
            <a:r>
              <a:rPr lang="en-US" noProof="0" dirty="0"/>
              <a:t>may contain up to two</a:t>
            </a:r>
            <a:br>
              <a:rPr lang="en-US" noProof="0" dirty="0"/>
            </a:br>
            <a:r>
              <a:rPr lang="en-US" noProof="0" dirty="0"/>
              <a:t>or three lines</a:t>
            </a:r>
          </a:p>
        </p:txBody>
      </p:sp>
      <p:sp>
        <p:nvSpPr>
          <p:cNvPr id="9" name="Espace réservé du texte 8"/>
          <p:cNvSpPr>
            <a:spLocks noGrp="1"/>
          </p:cNvSpPr>
          <p:nvPr>
            <p:ph type="body" sz="quarter" idx="13" hasCustomPrompt="1"/>
          </p:nvPr>
        </p:nvSpPr>
        <p:spPr bwMode="gray">
          <a:xfrm>
            <a:off x="468315" y="1036639"/>
            <a:ext cx="3417886" cy="2469163"/>
          </a:xfrm>
          <a:effectLst>
            <a:outerShdw blurRad="381000" dir="2700000">
              <a:srgbClr val="008000">
                <a:alpha val="70000"/>
              </a:srgbClr>
            </a:outerShdw>
          </a:effectLst>
        </p:spPr>
        <p:txBody>
          <a:bodyPr anchor="b" anchorCtr="0"/>
          <a:lstStyle>
            <a:lvl1pPr marL="0" indent="0" algn="l">
              <a:lnSpc>
                <a:spcPct val="100000"/>
              </a:lnSpc>
              <a:buNone/>
              <a:defRPr sz="3200" b="1" cap="none" baseline="0">
                <a:solidFill>
                  <a:schemeClr val="bg1"/>
                </a:solidFill>
              </a:defRPr>
            </a:lvl1pPr>
            <a:lvl2pPr marL="0" algn="ctr">
              <a:lnSpc>
                <a:spcPct val="100000"/>
              </a:lnSpc>
              <a:spcBef>
                <a:spcPts val="6900"/>
              </a:spcBef>
              <a:defRPr sz="2000" b="1">
                <a:solidFill>
                  <a:schemeClr val="bg1"/>
                </a:solidFill>
              </a:defRPr>
            </a:lvl2pPr>
          </a:lstStyle>
          <a:p>
            <a:r>
              <a:rPr lang="en-GB" dirty="0"/>
              <a:t>Presentation title, may contain up to three lines</a:t>
            </a:r>
          </a:p>
        </p:txBody>
      </p:sp>
      <p:cxnSp>
        <p:nvCxnSpPr>
          <p:cNvPr id="15" name="Straight Connector 13"/>
          <p:cNvCxnSpPr/>
          <p:nvPr userDrawn="1"/>
        </p:nvCxnSpPr>
        <p:spPr bwMode="auto">
          <a:xfrm>
            <a:off x="467544" y="3645024"/>
            <a:ext cx="7475185" cy="48435"/>
          </a:xfrm>
          <a:prstGeom prst="line">
            <a:avLst/>
          </a:prstGeom>
          <a:solidFill>
            <a:schemeClr val="accent1"/>
          </a:solidFill>
          <a:ln w="25400" cap="flat" cmpd="sng" algn="ctr">
            <a:solidFill>
              <a:srgbClr val="FFC000"/>
            </a:solidFill>
            <a:prstDash val="solid"/>
            <a:round/>
            <a:headEnd type="none" w="med" len="med"/>
            <a:tailEnd type="none" w="med" len="med"/>
          </a:ln>
          <a:effectLst/>
        </p:spPr>
      </p:cxnSp>
      <p:pic>
        <p:nvPicPr>
          <p:cNvPr id="2" name="Picture 1"/>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383485" y="5495446"/>
            <a:ext cx="2365453" cy="1133954"/>
          </a:xfrm>
          <a:prstGeom prst="rect">
            <a:avLst/>
          </a:prstGeom>
        </p:spPr>
      </p:pic>
    </p:spTree>
    <p:extLst>
      <p:ext uri="{BB962C8B-B14F-4D97-AF65-F5344CB8AC3E}">
        <p14:creationId xmlns:p14="http://schemas.microsoft.com/office/powerpoint/2010/main" val="2380843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3_Cover_Gree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7876" y="0"/>
            <a:ext cx="8146124" cy="5895972"/>
          </a:xfrm>
          <a:prstGeom prst="rect">
            <a:avLst/>
          </a:prstGeom>
        </p:spPr>
      </p:pic>
      <p:grpSp>
        <p:nvGrpSpPr>
          <p:cNvPr id="21" name="Grouper 20"/>
          <p:cNvGrpSpPr/>
          <p:nvPr userDrawn="1"/>
        </p:nvGrpSpPr>
        <p:grpSpPr>
          <a:xfrm>
            <a:off x="0" y="0"/>
            <a:ext cx="9144000" cy="6858000"/>
            <a:chOff x="0" y="0"/>
            <a:chExt cx="9144000" cy="6858000"/>
          </a:xfrm>
        </p:grpSpPr>
        <p:pic>
          <p:nvPicPr>
            <p:cNvPr id="23" name="Image 22"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24" name="Image 23"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4" y="1341438"/>
            <a:ext cx="3417886" cy="2164362"/>
          </a:xfrm>
          <a:effectLst/>
        </p:spPr>
        <p:txBody>
          <a:bodyPr anchor="b" anchorCtr="0"/>
          <a:lstStyle>
            <a:lvl1pPr marL="0" indent="0" algn="l">
              <a:lnSpc>
                <a:spcPct val="100000"/>
              </a:lnSpc>
              <a:buNone/>
              <a:defRPr sz="3200" b="1" cap="none" baseline="0">
                <a:solidFill>
                  <a:schemeClr val="accent1"/>
                </a:solidFill>
              </a:defRPr>
            </a:lvl1pPr>
            <a:lvl2pPr marL="0" algn="ctr">
              <a:lnSpc>
                <a:spcPct val="100000"/>
              </a:lnSpc>
              <a:spcBef>
                <a:spcPts val="6900"/>
              </a:spcBef>
              <a:defRPr sz="2000" b="1">
                <a:solidFill>
                  <a:schemeClr val="bg1"/>
                </a:solidFill>
              </a:defRPr>
            </a:lvl2pPr>
          </a:lstStyle>
          <a:p>
            <a:pPr lvl="0"/>
            <a:r>
              <a:rPr lang="en-US" noProof="0" dirty="0"/>
              <a:t>Section title,</a:t>
            </a:r>
            <a:br>
              <a:rPr lang="en-US" noProof="0" dirty="0"/>
            </a:br>
            <a:r>
              <a:rPr lang="en-US" noProof="0" dirty="0"/>
              <a:t>may contain</a:t>
            </a:r>
            <a:br>
              <a:rPr lang="en-US" noProof="0" dirty="0"/>
            </a:br>
            <a:r>
              <a:rPr lang="en-US" noProof="0" dirty="0"/>
              <a:t>up to four lines</a:t>
            </a:r>
          </a:p>
        </p:txBody>
      </p:sp>
      <p:sp>
        <p:nvSpPr>
          <p:cNvPr id="8" name="Espace réservé du texte 8"/>
          <p:cNvSpPr>
            <a:spLocks noGrp="1"/>
          </p:cNvSpPr>
          <p:nvPr>
            <p:ph type="body" sz="quarter" idx="14" hasCustomPrompt="1"/>
          </p:nvPr>
        </p:nvSpPr>
        <p:spPr bwMode="gray">
          <a:xfrm>
            <a:off x="468314" y="3778200"/>
            <a:ext cx="3417886" cy="1555800"/>
          </a:xfrm>
          <a:effectLst/>
        </p:spPr>
        <p:txBody>
          <a:bodyPr anchor="t" anchorCtr="0"/>
          <a:lstStyle>
            <a:lvl1pPr marL="0" indent="0" algn="l">
              <a:lnSpc>
                <a:spcPct val="100000"/>
              </a:lnSpc>
              <a:buNone/>
              <a:defRPr sz="2100" b="0" i="1" baseline="0">
                <a:solidFill>
                  <a:schemeClr val="accent2"/>
                </a:solidFill>
              </a:defRPr>
            </a:lvl1pPr>
            <a:lvl2pPr marL="0" algn="ctr">
              <a:lnSpc>
                <a:spcPct val="100000"/>
              </a:lnSpc>
              <a:spcBef>
                <a:spcPts val="6900"/>
              </a:spcBef>
              <a:defRPr sz="2000" b="1">
                <a:solidFill>
                  <a:schemeClr val="bg1"/>
                </a:solidFill>
              </a:defRPr>
            </a:lvl2pPr>
          </a:lstStyle>
          <a:p>
            <a:pPr lvl="0"/>
            <a:r>
              <a:rPr lang="en-US" noProof="0" dirty="0"/>
              <a:t>Section subtitle</a:t>
            </a:r>
            <a:br>
              <a:rPr lang="en-US" noProof="0" dirty="0"/>
            </a:br>
            <a:r>
              <a:rPr lang="en-US" noProof="0" dirty="0"/>
              <a:t>may contain up</a:t>
            </a:r>
            <a:br>
              <a:rPr lang="en-US" noProof="0" dirty="0"/>
            </a:br>
            <a:r>
              <a:rPr lang="en-US" noProof="0" dirty="0"/>
              <a:t>to three or four lines</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381000" y="6275457"/>
            <a:ext cx="2819400" cy="353943"/>
          </a:xfrm>
          <a:prstGeom prst="rect">
            <a:avLst/>
          </a:prstGeom>
          <a:noFill/>
        </p:spPr>
        <p:txBody>
          <a:bodyPr wrap="square" rtlCol="0" anchor="t">
            <a:spAutoFit/>
          </a:bodyPr>
          <a:lstStyle/>
          <a:p>
            <a:r>
              <a:rPr lang="en-GB" sz="1700" dirty="0" err="1">
                <a:solidFill>
                  <a:schemeClr val="accent3"/>
                </a:solidFill>
              </a:rPr>
              <a:t>www.pefc.org</a:t>
            </a:r>
            <a:endParaRPr lang="en-GB" sz="1700" dirty="0">
              <a:solidFill>
                <a:schemeClr val="accent3"/>
              </a:solidFill>
            </a:endParaRPr>
          </a:p>
        </p:txBody>
      </p:sp>
      <p:pic>
        <p:nvPicPr>
          <p:cNvPr id="25" name="Image 24" descr="PEFC_Logo_1000_dpi.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154000" y="5626800"/>
            <a:ext cx="747665" cy="1047600"/>
          </a:xfrm>
          <a:prstGeom prst="rect">
            <a:avLst/>
          </a:prstGeom>
        </p:spPr>
      </p:pic>
    </p:spTree>
    <p:extLst>
      <p:ext uri="{BB962C8B-B14F-4D97-AF65-F5344CB8AC3E}">
        <p14:creationId xmlns:p14="http://schemas.microsoft.com/office/powerpoint/2010/main" val="248885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1_Cover_Green">
    <p:spTree>
      <p:nvGrpSpPr>
        <p:cNvPr id="1" name=""/>
        <p:cNvGrpSpPr/>
        <p:nvPr/>
      </p:nvGrpSpPr>
      <p:grpSpPr>
        <a:xfrm>
          <a:off x="0" y="0"/>
          <a:ext cx="0" cy="0"/>
          <a:chOff x="0" y="0"/>
          <a:chExt cx="0" cy="0"/>
        </a:xfrm>
      </p:grpSpPr>
      <p:pic>
        <p:nvPicPr>
          <p:cNvPr id="14" name="Image 13" descr="008.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20" name="Grouper 19"/>
          <p:cNvGrpSpPr/>
          <p:nvPr userDrawn="1"/>
        </p:nvGrpSpPr>
        <p:grpSpPr>
          <a:xfrm>
            <a:off x="0" y="0"/>
            <a:ext cx="9144000" cy="6858000"/>
            <a:chOff x="0" y="0"/>
            <a:chExt cx="9144000" cy="6858000"/>
          </a:xfrm>
        </p:grpSpPr>
        <p:pic>
          <p:nvPicPr>
            <p:cNvPr id="16" name="Image 15"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15" name="Image 14"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5" y="1341439"/>
            <a:ext cx="3417886" cy="2164363"/>
          </a:xfrm>
          <a:effectLst/>
        </p:spPr>
        <p:txBody>
          <a:bodyPr anchor="b" anchorCtr="0"/>
          <a:lstStyle>
            <a:lvl1pPr marL="0" indent="0" algn="l">
              <a:lnSpc>
                <a:spcPct val="100000"/>
              </a:lnSpc>
              <a:buNone/>
              <a:defRPr sz="3200" b="1" cap="none" baseline="0">
                <a:solidFill>
                  <a:schemeClr val="accent1"/>
                </a:solidFill>
              </a:defRPr>
            </a:lvl1pPr>
            <a:lvl2pPr marL="0" algn="ctr">
              <a:lnSpc>
                <a:spcPct val="100000"/>
              </a:lnSpc>
              <a:spcBef>
                <a:spcPts val="6900"/>
              </a:spcBef>
              <a:defRPr sz="2000" b="1">
                <a:solidFill>
                  <a:schemeClr val="bg1"/>
                </a:solidFill>
              </a:defRPr>
            </a:lvl2pPr>
          </a:lstStyle>
          <a:p>
            <a:pPr lvl="0"/>
            <a:r>
              <a:rPr lang="en-US" noProof="0" dirty="0"/>
              <a:t>Section title,</a:t>
            </a:r>
            <a:br>
              <a:rPr lang="en-US" noProof="0" dirty="0"/>
            </a:br>
            <a:r>
              <a:rPr lang="en-US" noProof="0" dirty="0"/>
              <a:t>may contain</a:t>
            </a:r>
            <a:br>
              <a:rPr lang="en-US" noProof="0" dirty="0"/>
            </a:br>
            <a:r>
              <a:rPr lang="en-US" noProof="0" dirty="0"/>
              <a:t>up to four lines</a:t>
            </a:r>
          </a:p>
        </p:txBody>
      </p:sp>
      <p:sp>
        <p:nvSpPr>
          <p:cNvPr id="8" name="Espace réservé du texte 8"/>
          <p:cNvSpPr>
            <a:spLocks noGrp="1"/>
          </p:cNvSpPr>
          <p:nvPr>
            <p:ph type="body" sz="quarter" idx="14" hasCustomPrompt="1"/>
          </p:nvPr>
        </p:nvSpPr>
        <p:spPr bwMode="gray">
          <a:xfrm>
            <a:off x="468315" y="3778200"/>
            <a:ext cx="3417886" cy="1555800"/>
          </a:xfrm>
          <a:effectLst/>
        </p:spPr>
        <p:txBody>
          <a:bodyPr anchor="t" anchorCtr="0"/>
          <a:lstStyle>
            <a:lvl1pPr marL="0" indent="0" algn="l">
              <a:lnSpc>
                <a:spcPct val="100000"/>
              </a:lnSpc>
              <a:buNone/>
              <a:defRPr sz="2100" b="0" i="1" baseline="0">
                <a:solidFill>
                  <a:schemeClr val="accent2"/>
                </a:solidFill>
              </a:defRPr>
            </a:lvl1pPr>
            <a:lvl2pPr marL="0" algn="ctr">
              <a:lnSpc>
                <a:spcPct val="100000"/>
              </a:lnSpc>
              <a:spcBef>
                <a:spcPts val="6900"/>
              </a:spcBef>
              <a:defRPr sz="2000" b="1">
                <a:solidFill>
                  <a:schemeClr val="bg1"/>
                </a:solidFill>
              </a:defRPr>
            </a:lvl2pPr>
          </a:lstStyle>
          <a:p>
            <a:pPr lvl="0"/>
            <a:r>
              <a:rPr lang="en-US" noProof="0" dirty="0"/>
              <a:t>Section subtitle</a:t>
            </a:r>
            <a:br>
              <a:rPr lang="en-US" noProof="0" dirty="0"/>
            </a:br>
            <a:r>
              <a:rPr lang="en-US" noProof="0" dirty="0"/>
              <a:t>may contain up</a:t>
            </a:r>
            <a:br>
              <a:rPr lang="en-US" noProof="0" dirty="0"/>
            </a:br>
            <a:r>
              <a:rPr lang="en-US" noProof="0" dirty="0"/>
              <a:t>to three or four lines</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pic>
        <p:nvPicPr>
          <p:cNvPr id="23" name="Image 22" descr="PEFC_Logo_1000_dpi.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79522" y="5666880"/>
            <a:ext cx="747665" cy="1047600"/>
          </a:xfrm>
          <a:prstGeom prst="rect">
            <a:avLst/>
          </a:prstGeom>
        </p:spPr>
      </p:pic>
    </p:spTree>
    <p:extLst>
      <p:ext uri="{BB962C8B-B14F-4D97-AF65-F5344CB8AC3E}">
        <p14:creationId xmlns:p14="http://schemas.microsoft.com/office/powerpoint/2010/main" val="2863532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_Cover_Gree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3919771" y="-27382"/>
            <a:ext cx="5476775" cy="5388203"/>
          </a:xfrm>
          <a:prstGeom prst="rect">
            <a:avLst/>
          </a:prstGeom>
        </p:spPr>
      </p:pic>
      <p:grpSp>
        <p:nvGrpSpPr>
          <p:cNvPr id="20" name="Grouper 19"/>
          <p:cNvGrpSpPr/>
          <p:nvPr userDrawn="1"/>
        </p:nvGrpSpPr>
        <p:grpSpPr>
          <a:xfrm>
            <a:off x="-36512" y="0"/>
            <a:ext cx="9180512" cy="6858000"/>
            <a:chOff x="-36512" y="0"/>
            <a:chExt cx="9180512" cy="6858000"/>
          </a:xfrm>
        </p:grpSpPr>
        <p:pic>
          <p:nvPicPr>
            <p:cNvPr id="16" name="Image 15"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36512" y="0"/>
              <a:ext cx="4608512" cy="5029200"/>
            </a:xfrm>
            <a:prstGeom prst="rect">
              <a:avLst/>
            </a:prstGeom>
          </p:spPr>
        </p:pic>
        <p:pic>
          <p:nvPicPr>
            <p:cNvPr id="15" name="Image 14"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5" y="1341439"/>
            <a:ext cx="3417886" cy="2164363"/>
          </a:xfrm>
          <a:effectLst/>
        </p:spPr>
        <p:txBody>
          <a:bodyPr anchor="b" anchorCtr="0"/>
          <a:lstStyle>
            <a:lvl1pPr marL="0" indent="0" algn="l">
              <a:lnSpc>
                <a:spcPct val="100000"/>
              </a:lnSpc>
              <a:buNone/>
              <a:defRPr sz="3200" b="1" cap="none" baseline="0">
                <a:solidFill>
                  <a:schemeClr val="accent1"/>
                </a:solidFill>
              </a:defRPr>
            </a:lvl1pPr>
            <a:lvl2pPr marL="0" algn="ctr">
              <a:lnSpc>
                <a:spcPct val="100000"/>
              </a:lnSpc>
              <a:spcBef>
                <a:spcPts val="6900"/>
              </a:spcBef>
              <a:defRPr sz="2000" b="1">
                <a:solidFill>
                  <a:schemeClr val="bg1"/>
                </a:solidFill>
              </a:defRPr>
            </a:lvl2pPr>
          </a:lstStyle>
          <a:p>
            <a:pPr lvl="0"/>
            <a:r>
              <a:rPr lang="en-US" noProof="0" dirty="0"/>
              <a:t>Section title,</a:t>
            </a:r>
            <a:br>
              <a:rPr lang="en-US" noProof="0" dirty="0"/>
            </a:br>
            <a:r>
              <a:rPr lang="en-US" noProof="0" dirty="0"/>
              <a:t>may contain</a:t>
            </a:r>
            <a:br>
              <a:rPr lang="en-US" noProof="0" dirty="0"/>
            </a:br>
            <a:r>
              <a:rPr lang="en-US" noProof="0" dirty="0"/>
              <a:t>up to four lines</a:t>
            </a:r>
          </a:p>
        </p:txBody>
      </p:sp>
      <p:sp>
        <p:nvSpPr>
          <p:cNvPr id="8" name="Espace réservé du texte 8"/>
          <p:cNvSpPr>
            <a:spLocks noGrp="1"/>
          </p:cNvSpPr>
          <p:nvPr>
            <p:ph type="body" sz="quarter" idx="14" hasCustomPrompt="1"/>
          </p:nvPr>
        </p:nvSpPr>
        <p:spPr bwMode="gray">
          <a:xfrm>
            <a:off x="468315" y="3778200"/>
            <a:ext cx="3417886" cy="1555800"/>
          </a:xfrm>
          <a:effectLst/>
        </p:spPr>
        <p:txBody>
          <a:bodyPr anchor="t" anchorCtr="0"/>
          <a:lstStyle>
            <a:lvl1pPr marL="0" indent="0" algn="l">
              <a:lnSpc>
                <a:spcPct val="100000"/>
              </a:lnSpc>
              <a:buNone/>
              <a:defRPr sz="2100" b="0" i="1" baseline="0">
                <a:solidFill>
                  <a:schemeClr val="accent2"/>
                </a:solidFill>
              </a:defRPr>
            </a:lvl1pPr>
            <a:lvl2pPr marL="0" algn="ctr">
              <a:lnSpc>
                <a:spcPct val="100000"/>
              </a:lnSpc>
              <a:spcBef>
                <a:spcPts val="6900"/>
              </a:spcBef>
              <a:defRPr sz="2000" b="1">
                <a:solidFill>
                  <a:schemeClr val="bg1"/>
                </a:solidFill>
              </a:defRPr>
            </a:lvl2pPr>
          </a:lstStyle>
          <a:p>
            <a:pPr lvl="0"/>
            <a:r>
              <a:rPr lang="en-US" noProof="0" dirty="0"/>
              <a:t>Section subtitle</a:t>
            </a:r>
            <a:br>
              <a:rPr lang="en-US" noProof="0" dirty="0"/>
            </a:br>
            <a:r>
              <a:rPr lang="en-US" noProof="0" dirty="0"/>
              <a:t>may contain up</a:t>
            </a:r>
            <a:br>
              <a:rPr lang="en-US" noProof="0" dirty="0"/>
            </a:br>
            <a:r>
              <a:rPr lang="en-US" noProof="0" dirty="0"/>
              <a:t>to three or four lines</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985392" y="6372362"/>
            <a:ext cx="2819400" cy="353943"/>
          </a:xfrm>
          <a:prstGeom prst="rect">
            <a:avLst/>
          </a:prstGeom>
          <a:noFill/>
        </p:spPr>
        <p:txBody>
          <a:bodyPr wrap="square" rtlCol="0" anchor="t">
            <a:spAutoFit/>
          </a:bodyPr>
          <a:lstStyle/>
          <a:p>
            <a:r>
              <a:rPr lang="en-GB" sz="1700" dirty="0" err="1">
                <a:solidFill>
                  <a:schemeClr val="accent3"/>
                </a:solidFill>
              </a:rPr>
              <a:t>www.pefc.org</a:t>
            </a:r>
            <a:endParaRPr lang="en-GB" sz="1700" dirty="0">
              <a:solidFill>
                <a:schemeClr val="accent3"/>
              </a:solidFill>
            </a:endParaRPr>
          </a:p>
        </p:txBody>
      </p:sp>
      <p:pic>
        <p:nvPicPr>
          <p:cNvPr id="23" name="Image 22" descr="PEFC_Logo_1000_dpi.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79522" y="5666880"/>
            <a:ext cx="747665" cy="1047600"/>
          </a:xfrm>
          <a:prstGeom prst="rect">
            <a:avLst/>
          </a:prstGeom>
        </p:spPr>
      </p:pic>
      <p:sp>
        <p:nvSpPr>
          <p:cNvPr id="3" name="Rectangle 2"/>
          <p:cNvSpPr/>
          <p:nvPr userDrawn="1"/>
        </p:nvSpPr>
        <p:spPr>
          <a:xfrm>
            <a:off x="3491890" y="836712"/>
            <a:ext cx="427881"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Tree>
    <p:extLst>
      <p:ext uri="{BB962C8B-B14F-4D97-AF65-F5344CB8AC3E}">
        <p14:creationId xmlns:p14="http://schemas.microsoft.com/office/powerpoint/2010/main" val="4173674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Content_Layout">
    <p:spTree>
      <p:nvGrpSpPr>
        <p:cNvPr id="1" name=""/>
        <p:cNvGrpSpPr/>
        <p:nvPr/>
      </p:nvGrpSpPr>
      <p:grpSpPr>
        <a:xfrm>
          <a:off x="0" y="0"/>
          <a:ext cx="0" cy="0"/>
          <a:chOff x="0" y="0"/>
          <a:chExt cx="0" cy="0"/>
        </a:xfrm>
      </p:grpSpPr>
      <p:pic>
        <p:nvPicPr>
          <p:cNvPr id="22" name="Imag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91400" y="17023"/>
            <a:ext cx="1752600" cy="1413763"/>
          </a:xfrm>
          <a:prstGeom prst="rect">
            <a:avLst/>
          </a:prstGeom>
        </p:spPr>
      </p:pic>
      <p:sp>
        <p:nvSpPr>
          <p:cNvPr id="2" name="Titre 1"/>
          <p:cNvSpPr>
            <a:spLocks noGrp="1"/>
          </p:cNvSpPr>
          <p:nvPr userDrawn="1">
            <p:ph type="title" hasCustomPrompt="1"/>
          </p:nvPr>
        </p:nvSpPr>
        <p:spPr bwMode="gray">
          <a:xfrm>
            <a:off x="935047" y="7"/>
            <a:ext cx="6532563" cy="1036637"/>
          </a:xfrm>
        </p:spPr>
        <p:txBody>
          <a:bodyPr/>
          <a:lstStyle>
            <a:lvl1pPr>
              <a:lnSpc>
                <a:spcPct val="100000"/>
              </a:lnSpc>
              <a:defRPr sz="3000"/>
            </a:lvl1pPr>
          </a:lstStyle>
          <a:p>
            <a:r>
              <a:rPr lang="en-US" noProof="0" dirty="0"/>
              <a:t>Title</a:t>
            </a:r>
          </a:p>
        </p:txBody>
      </p:sp>
      <p:grpSp>
        <p:nvGrpSpPr>
          <p:cNvPr id="18" name="Grouper 17"/>
          <p:cNvGrpSpPr/>
          <p:nvPr userDrawn="1"/>
        </p:nvGrpSpPr>
        <p:grpSpPr>
          <a:xfrm>
            <a:off x="7315200" y="0"/>
            <a:ext cx="1828800" cy="1676400"/>
            <a:chOff x="7315200" y="0"/>
            <a:chExt cx="1828800" cy="1676400"/>
          </a:xfrm>
        </p:grpSpPr>
        <p:pic>
          <p:nvPicPr>
            <p:cNvPr id="19" name="Image 18"/>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20" name="Grouper 9"/>
            <p:cNvGrpSpPr/>
            <p:nvPr userDrawn="1"/>
          </p:nvGrpSpPr>
          <p:grpSpPr>
            <a:xfrm>
              <a:off x="7315200" y="0"/>
              <a:ext cx="533400" cy="1447800"/>
              <a:chOff x="7315200" y="0"/>
              <a:chExt cx="533400" cy="1447800"/>
            </a:xfrm>
          </p:grpSpPr>
          <p:pic>
            <p:nvPicPr>
              <p:cNvPr id="21" name="Image 20"/>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28" name="Image 27"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
        <p:nvSpPr>
          <p:cNvPr id="3" name="Espace réservé du contenu 2"/>
          <p:cNvSpPr>
            <a:spLocks noGrp="1"/>
          </p:cNvSpPr>
          <p:nvPr userDrawn="1">
            <p:ph idx="1" hasCustomPrompt="1"/>
          </p:nvPr>
        </p:nvSpPr>
        <p:spPr bwMode="gray">
          <a:xfrm>
            <a:off x="935038" y="1341442"/>
            <a:ext cx="7040562" cy="5221286"/>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1505098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Content_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15200" y="1"/>
            <a:ext cx="1828799" cy="1447799"/>
          </a:xfrm>
          <a:prstGeom prst="rect">
            <a:avLst/>
          </a:prstGeom>
        </p:spPr>
      </p:pic>
      <p:sp>
        <p:nvSpPr>
          <p:cNvPr id="14" name="Espace réservé du numéro de diapositive 13"/>
          <p:cNvSpPr>
            <a:spLocks noGrp="1"/>
          </p:cNvSpPr>
          <p:nvPr userDrawn="1">
            <p:ph type="sldNum" sz="quarter" idx="11"/>
          </p:nvPr>
        </p:nvSpPr>
        <p:spPr bwMode="gray">
          <a:xfrm>
            <a:off x="0" y="6498000"/>
            <a:ext cx="468313" cy="360000"/>
          </a:xfrm>
          <a:prstGeom prst="rect">
            <a:avLst/>
          </a:prstGeom>
        </p:spPr>
        <p:txBody>
          <a:bodyPr/>
          <a:lstStyle>
            <a:lvl1pPr>
              <a:defRPr>
                <a:solidFill>
                  <a:srgbClr val="555555"/>
                </a:solidFill>
              </a:defRPr>
            </a:lvl1pPr>
          </a:lstStyle>
          <a:p>
            <a:fld id="{733122C9-A0B9-462F-8757-0847AD287B63}" type="slidenum">
              <a:rPr lang="en-US" smtClean="0"/>
              <a:pPr/>
              <a:t>‹N›</a:t>
            </a:fld>
            <a:endParaRPr lang="en-US"/>
          </a:p>
        </p:txBody>
      </p:sp>
      <p:grpSp>
        <p:nvGrpSpPr>
          <p:cNvPr id="12" name="Grouper 11"/>
          <p:cNvGrpSpPr/>
          <p:nvPr userDrawn="1"/>
        </p:nvGrpSpPr>
        <p:grpSpPr>
          <a:xfrm>
            <a:off x="7315200" y="0"/>
            <a:ext cx="1828800" cy="1676400"/>
            <a:chOff x="7315200" y="0"/>
            <a:chExt cx="1828800" cy="1676400"/>
          </a:xfrm>
        </p:grpSpPr>
        <p:pic>
          <p:nvPicPr>
            <p:cNvPr id="24" name="Image 23"/>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10" name="Grouper 9"/>
            <p:cNvGrpSpPr/>
            <p:nvPr userDrawn="1"/>
          </p:nvGrpSpPr>
          <p:grpSpPr>
            <a:xfrm>
              <a:off x="7315200" y="0"/>
              <a:ext cx="533400" cy="1447800"/>
              <a:chOff x="7315200" y="0"/>
              <a:chExt cx="533400" cy="1447800"/>
            </a:xfrm>
          </p:grpSpPr>
          <p:pic>
            <p:nvPicPr>
              <p:cNvPr id="26" name="Image 25"/>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11" name="Image 10"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Tree>
    <p:extLst>
      <p:ext uri="{BB962C8B-B14F-4D97-AF65-F5344CB8AC3E}">
        <p14:creationId xmlns:p14="http://schemas.microsoft.com/office/powerpoint/2010/main" val="2405025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Content_Layout">
    <p:spTree>
      <p:nvGrpSpPr>
        <p:cNvPr id="1" name=""/>
        <p:cNvGrpSpPr/>
        <p:nvPr/>
      </p:nvGrpSpPr>
      <p:grpSpPr>
        <a:xfrm>
          <a:off x="0" y="0"/>
          <a:ext cx="0" cy="0"/>
          <a:chOff x="0" y="0"/>
          <a:chExt cx="0" cy="0"/>
        </a:xfrm>
      </p:grpSpPr>
      <p:pic>
        <p:nvPicPr>
          <p:cNvPr id="9" name="Imag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488324" y="2"/>
            <a:ext cx="1655676" cy="1452995"/>
          </a:xfrm>
          <a:prstGeom prst="rect">
            <a:avLst/>
          </a:prstGeom>
        </p:spPr>
      </p:pic>
      <p:sp>
        <p:nvSpPr>
          <p:cNvPr id="2" name="Titre 1"/>
          <p:cNvSpPr>
            <a:spLocks noGrp="1"/>
          </p:cNvSpPr>
          <p:nvPr userDrawn="1">
            <p:ph type="title" hasCustomPrompt="1"/>
          </p:nvPr>
        </p:nvSpPr>
        <p:spPr bwMode="gray">
          <a:xfrm>
            <a:off x="935047" y="7"/>
            <a:ext cx="6532563" cy="1036637"/>
          </a:xfrm>
        </p:spPr>
        <p:txBody>
          <a:bodyPr/>
          <a:lstStyle>
            <a:lvl1pPr>
              <a:defRPr sz="3000"/>
            </a:lvl1pPr>
          </a:lstStyle>
          <a:p>
            <a:r>
              <a:rPr lang="en-US" noProof="0" dirty="0"/>
              <a:t>Title</a:t>
            </a:r>
          </a:p>
        </p:txBody>
      </p:sp>
      <p:grpSp>
        <p:nvGrpSpPr>
          <p:cNvPr id="12" name="Grouper 11"/>
          <p:cNvGrpSpPr/>
          <p:nvPr userDrawn="1"/>
        </p:nvGrpSpPr>
        <p:grpSpPr>
          <a:xfrm>
            <a:off x="7315200" y="0"/>
            <a:ext cx="1828800" cy="1676400"/>
            <a:chOff x="7315200" y="0"/>
            <a:chExt cx="1828800" cy="1676400"/>
          </a:xfrm>
        </p:grpSpPr>
        <p:pic>
          <p:nvPicPr>
            <p:cNvPr id="24" name="Image 23"/>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10" name="Grouper 9"/>
            <p:cNvGrpSpPr/>
            <p:nvPr userDrawn="1"/>
          </p:nvGrpSpPr>
          <p:grpSpPr>
            <a:xfrm>
              <a:off x="7315200" y="0"/>
              <a:ext cx="533400" cy="1447800"/>
              <a:chOff x="7315200" y="0"/>
              <a:chExt cx="533400" cy="1447800"/>
            </a:xfrm>
          </p:grpSpPr>
          <p:pic>
            <p:nvPicPr>
              <p:cNvPr id="26" name="Image 25"/>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11" name="Image 10"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
        <p:nvSpPr>
          <p:cNvPr id="3" name="Espace réservé du contenu 2"/>
          <p:cNvSpPr>
            <a:spLocks noGrp="1"/>
          </p:cNvSpPr>
          <p:nvPr userDrawn="1">
            <p:ph idx="1" hasCustomPrompt="1"/>
          </p:nvPr>
        </p:nvSpPr>
        <p:spPr bwMode="gray">
          <a:xfrm>
            <a:off x="935038" y="1341442"/>
            <a:ext cx="7040562" cy="5221286"/>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716169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Content_Layout">
    <p:spTree>
      <p:nvGrpSpPr>
        <p:cNvPr id="1" name=""/>
        <p:cNvGrpSpPr/>
        <p:nvPr/>
      </p:nvGrpSpPr>
      <p:grpSpPr>
        <a:xfrm>
          <a:off x="0" y="0"/>
          <a:ext cx="0" cy="0"/>
          <a:chOff x="0" y="0"/>
          <a:chExt cx="0" cy="0"/>
        </a:xfrm>
      </p:grpSpPr>
      <p:pic>
        <p:nvPicPr>
          <p:cNvPr id="9" name="Imag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99077" y="-15078"/>
            <a:ext cx="1744924" cy="1539844"/>
          </a:xfrm>
          <a:prstGeom prst="rect">
            <a:avLst/>
          </a:prstGeom>
        </p:spPr>
      </p:pic>
      <p:sp>
        <p:nvSpPr>
          <p:cNvPr id="2" name="Titre 1"/>
          <p:cNvSpPr>
            <a:spLocks noGrp="1"/>
          </p:cNvSpPr>
          <p:nvPr userDrawn="1">
            <p:ph type="title" hasCustomPrompt="1"/>
          </p:nvPr>
        </p:nvSpPr>
        <p:spPr bwMode="gray">
          <a:xfrm>
            <a:off x="935047" y="7"/>
            <a:ext cx="6532563" cy="1036637"/>
          </a:xfrm>
        </p:spPr>
        <p:txBody>
          <a:bodyPr/>
          <a:lstStyle>
            <a:lvl1pPr>
              <a:defRPr sz="3000"/>
            </a:lvl1pPr>
          </a:lstStyle>
          <a:p>
            <a:r>
              <a:rPr lang="en-US" noProof="0" dirty="0"/>
              <a:t>Title</a:t>
            </a:r>
          </a:p>
        </p:txBody>
      </p:sp>
      <p:grpSp>
        <p:nvGrpSpPr>
          <p:cNvPr id="12" name="Grouper 11"/>
          <p:cNvGrpSpPr/>
          <p:nvPr userDrawn="1"/>
        </p:nvGrpSpPr>
        <p:grpSpPr>
          <a:xfrm>
            <a:off x="7315200" y="0"/>
            <a:ext cx="1828800" cy="1676400"/>
            <a:chOff x="7315200" y="0"/>
            <a:chExt cx="1828800" cy="1676400"/>
          </a:xfrm>
        </p:grpSpPr>
        <p:pic>
          <p:nvPicPr>
            <p:cNvPr id="24" name="Image 23"/>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10" name="Grouper 9"/>
            <p:cNvGrpSpPr/>
            <p:nvPr userDrawn="1"/>
          </p:nvGrpSpPr>
          <p:grpSpPr>
            <a:xfrm>
              <a:off x="7315200" y="0"/>
              <a:ext cx="533400" cy="1447800"/>
              <a:chOff x="7315200" y="0"/>
              <a:chExt cx="533400" cy="1447800"/>
            </a:xfrm>
          </p:grpSpPr>
          <p:pic>
            <p:nvPicPr>
              <p:cNvPr id="26" name="Image 25"/>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11" name="Image 10"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
        <p:nvSpPr>
          <p:cNvPr id="3" name="Espace réservé du contenu 2"/>
          <p:cNvSpPr>
            <a:spLocks noGrp="1"/>
          </p:cNvSpPr>
          <p:nvPr userDrawn="1">
            <p:ph idx="1" hasCustomPrompt="1"/>
          </p:nvPr>
        </p:nvSpPr>
        <p:spPr bwMode="gray">
          <a:xfrm>
            <a:off x="935038" y="1341442"/>
            <a:ext cx="7040562" cy="5221286"/>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4069549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Content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1341442"/>
            <a:ext cx="7040562" cy="5221286"/>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569026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amp;Content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3635896" y="1341442"/>
            <a:ext cx="4339704" cy="4756151"/>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9" name="Espace réservé pour une image  8"/>
          <p:cNvSpPr>
            <a:spLocks noGrp="1"/>
          </p:cNvSpPr>
          <p:nvPr>
            <p:ph type="pic" sz="quarter" idx="13" hasCustomPrompt="1"/>
          </p:nvPr>
        </p:nvSpPr>
        <p:spPr bwMode="gray">
          <a:xfrm>
            <a:off x="0" y="1341442"/>
            <a:ext cx="3419038" cy="4756151"/>
          </a:xfrm>
        </p:spPr>
        <p:txBody>
          <a:bodyPr tIns="1008000" anchor="ctr" anchorCtr="0"/>
          <a:lstStyle>
            <a:lvl1pPr algn="ctr">
              <a:defRPr/>
            </a:lvl1pPr>
          </a:lstStyle>
          <a:p>
            <a:r>
              <a:rPr lang="en-US" noProof="0"/>
              <a:t>Select your own photo</a:t>
            </a:r>
          </a:p>
        </p:txBody>
      </p:sp>
      <p:sp>
        <p:nvSpPr>
          <p:cNvPr id="11" name="Espace réservé du numéro de diapositive 10"/>
          <p:cNvSpPr>
            <a:spLocks noGrp="1"/>
          </p:cNvSpPr>
          <p:nvPr>
            <p:ph type="sldNum" sz="quarter" idx="15"/>
          </p:nvPr>
        </p:nvSpPr>
        <p:spPr bwMode="gray">
          <a:xfrm>
            <a:off x="1" y="6498000"/>
            <a:ext cx="468313" cy="360000"/>
          </a:xfrm>
          <a:prstGeom prst="rect">
            <a:avLst/>
          </a:prstGeom>
        </p:spPr>
        <p:txBody>
          <a:bodyPr/>
          <a:lstStyle>
            <a:lvl1pPr algn="r">
              <a:defRPr>
                <a:solidFill>
                  <a:schemeClr val="tx2">
                    <a:lumMod val="50000"/>
                  </a:schemeClr>
                </a:solidFill>
              </a:defRPr>
            </a:lvl1pPr>
          </a:lstStyle>
          <a:p>
            <a:fld id="{733122C9-A0B9-462F-8757-0847AD287B63}" type="slidenum">
              <a:rPr lang="en-US" smtClean="0"/>
              <a:pPr/>
              <a:t>‹N›</a:t>
            </a:fld>
            <a:endParaRPr lang="en-US"/>
          </a:p>
        </p:txBody>
      </p:sp>
    </p:spTree>
    <p:extLst>
      <p:ext uri="{BB962C8B-B14F-4D97-AF65-F5344CB8AC3E}">
        <p14:creationId xmlns:p14="http://schemas.microsoft.com/office/powerpoint/2010/main" val="3530517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1341442"/>
            <a:ext cx="3409950" cy="5221286"/>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8" name="Espace réservé du numéro de diapositive 7"/>
          <p:cNvSpPr>
            <a:spLocks noGrp="1"/>
          </p:cNvSpPr>
          <p:nvPr>
            <p:ph type="sldNum" sz="quarter" idx="11"/>
          </p:nvPr>
        </p:nvSpPr>
        <p:spPr bwMode="gray">
          <a:xfrm>
            <a:off x="1" y="6498000"/>
            <a:ext cx="468313" cy="360000"/>
          </a:xfrm>
          <a:prstGeom prst="rect">
            <a:avLst/>
          </a:prstGeom>
        </p:spPr>
        <p:txBody>
          <a:bodyPr/>
          <a:lstStyle>
            <a:lvl1pPr algn="r">
              <a:defRPr/>
            </a:lvl1pPr>
          </a:lstStyle>
          <a:p>
            <a:fld id="{733122C9-A0B9-462F-8757-0847AD287B63}" type="slidenum">
              <a:rPr lang="en-US" smtClean="0"/>
              <a:pPr/>
              <a:t>‹N›</a:t>
            </a:fld>
            <a:endParaRPr lang="en-US" dirty="0"/>
          </a:p>
        </p:txBody>
      </p:sp>
      <p:sp>
        <p:nvSpPr>
          <p:cNvPr id="9" name="Espace réservé du contenu 2"/>
          <p:cNvSpPr>
            <a:spLocks noGrp="1"/>
          </p:cNvSpPr>
          <p:nvPr>
            <p:ph idx="13" hasCustomPrompt="1"/>
          </p:nvPr>
        </p:nvSpPr>
        <p:spPr bwMode="gray">
          <a:xfrm>
            <a:off x="4572000" y="1341442"/>
            <a:ext cx="3403600" cy="5221286"/>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2834669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amp;Content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3308357"/>
            <a:ext cx="7040562" cy="3254375"/>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0" name="Espace réservé du texte 9"/>
          <p:cNvSpPr>
            <a:spLocks noGrp="1"/>
          </p:cNvSpPr>
          <p:nvPr>
            <p:ph type="body" sz="quarter" idx="13" hasCustomPrompt="1"/>
          </p:nvPr>
        </p:nvSpPr>
        <p:spPr bwMode="gray">
          <a:xfrm>
            <a:off x="935038" y="1341439"/>
            <a:ext cx="7040562" cy="1782763"/>
          </a:xfrm>
        </p:spPr>
        <p:txBody>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Tree>
    <p:extLst>
      <p:ext uri="{BB962C8B-B14F-4D97-AF65-F5344CB8AC3E}">
        <p14:creationId xmlns:p14="http://schemas.microsoft.com/office/powerpoint/2010/main" val="3155986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amp;Content&amp;Picture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3308352"/>
            <a:ext cx="4627562" cy="2789239"/>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0" name="Espace réservé du texte 9"/>
          <p:cNvSpPr>
            <a:spLocks noGrp="1"/>
          </p:cNvSpPr>
          <p:nvPr>
            <p:ph type="body" sz="quarter" idx="13" hasCustomPrompt="1"/>
          </p:nvPr>
        </p:nvSpPr>
        <p:spPr bwMode="gray">
          <a:xfrm>
            <a:off x="935038" y="1341439"/>
            <a:ext cx="7040562" cy="1782763"/>
          </a:xfrm>
        </p:spPr>
        <p:txBody>
          <a:body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2" name="Espace réservé pour une image  8"/>
          <p:cNvSpPr>
            <a:spLocks noGrp="1"/>
          </p:cNvSpPr>
          <p:nvPr>
            <p:ph type="pic" sz="quarter" idx="17" hasCustomPrompt="1"/>
          </p:nvPr>
        </p:nvSpPr>
        <p:spPr bwMode="gray">
          <a:xfrm>
            <a:off x="5773000" y="3308352"/>
            <a:ext cx="2202600" cy="2789239"/>
          </a:xfrm>
        </p:spPr>
        <p:txBody>
          <a:bodyPr tIns="1008000" anchor="ctr" anchorCtr="0"/>
          <a:lstStyle>
            <a:lvl1pPr algn="ctr">
              <a:defRPr sz="1800"/>
            </a:lvl1pPr>
          </a:lstStyle>
          <a:p>
            <a:r>
              <a:rPr lang="en-US" noProof="0" dirty="0"/>
              <a:t>Add a photo</a:t>
            </a:r>
          </a:p>
        </p:txBody>
      </p:sp>
    </p:spTree>
    <p:extLst>
      <p:ext uri="{BB962C8B-B14F-4D97-AF65-F5344CB8AC3E}">
        <p14:creationId xmlns:p14="http://schemas.microsoft.com/office/powerpoint/2010/main" val="1866667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amp;2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3308352"/>
            <a:ext cx="3409950" cy="2789239"/>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0" name="Espace réservé du texte 9"/>
          <p:cNvSpPr>
            <a:spLocks noGrp="1"/>
          </p:cNvSpPr>
          <p:nvPr>
            <p:ph type="body" sz="quarter" idx="13" hasCustomPrompt="1"/>
          </p:nvPr>
        </p:nvSpPr>
        <p:spPr bwMode="gray">
          <a:xfrm>
            <a:off x="935038" y="1341439"/>
            <a:ext cx="7040562" cy="1782763"/>
          </a:xfrm>
        </p:spPr>
        <p:txBody>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3" name="Espace réservé du contenu 2"/>
          <p:cNvSpPr>
            <a:spLocks noGrp="1"/>
          </p:cNvSpPr>
          <p:nvPr>
            <p:ph idx="16" hasCustomPrompt="1"/>
          </p:nvPr>
        </p:nvSpPr>
        <p:spPr bwMode="gray">
          <a:xfrm>
            <a:off x="4572000" y="3308352"/>
            <a:ext cx="3403600" cy="2789239"/>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Tree>
    <p:extLst>
      <p:ext uri="{BB962C8B-B14F-4D97-AF65-F5344CB8AC3E}">
        <p14:creationId xmlns:p14="http://schemas.microsoft.com/office/powerpoint/2010/main" val="230759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amp;3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3308352"/>
            <a:ext cx="2189162" cy="2789239"/>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0" name="Espace réservé du texte 9"/>
          <p:cNvSpPr>
            <a:spLocks noGrp="1"/>
          </p:cNvSpPr>
          <p:nvPr>
            <p:ph type="body" sz="quarter" idx="13" hasCustomPrompt="1"/>
          </p:nvPr>
        </p:nvSpPr>
        <p:spPr bwMode="gray">
          <a:xfrm>
            <a:off x="935038" y="1341439"/>
            <a:ext cx="6811962" cy="1782763"/>
          </a:xfrm>
        </p:spPr>
        <p:txBody>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3" name="Espace réservé du contenu 2"/>
          <p:cNvSpPr>
            <a:spLocks noGrp="1"/>
          </p:cNvSpPr>
          <p:nvPr>
            <p:ph idx="16" hasCustomPrompt="1"/>
          </p:nvPr>
        </p:nvSpPr>
        <p:spPr bwMode="gray">
          <a:xfrm>
            <a:off x="5786439" y="3308352"/>
            <a:ext cx="2189162" cy="2789239"/>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4" name="Espace réservé du contenu 2"/>
          <p:cNvSpPr>
            <a:spLocks noGrp="1"/>
          </p:cNvSpPr>
          <p:nvPr>
            <p:ph idx="17" hasCustomPrompt="1"/>
          </p:nvPr>
        </p:nvSpPr>
        <p:spPr bwMode="gray">
          <a:xfrm>
            <a:off x="3362401" y="3308352"/>
            <a:ext cx="2189162" cy="2789239"/>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Tree>
    <p:extLst>
      <p:ext uri="{BB962C8B-B14F-4D97-AF65-F5344CB8AC3E}">
        <p14:creationId xmlns:p14="http://schemas.microsoft.com/office/powerpoint/2010/main" val="18098656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15" name="Espace réservé du contenu 2"/>
          <p:cNvSpPr>
            <a:spLocks noGrp="1"/>
          </p:cNvSpPr>
          <p:nvPr>
            <p:ph idx="12" hasCustomPrompt="1"/>
          </p:nvPr>
        </p:nvSpPr>
        <p:spPr bwMode="gray">
          <a:xfrm>
            <a:off x="935038" y="1341439"/>
            <a:ext cx="3409950" cy="2316163"/>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6" name="Espace réservé du contenu 2"/>
          <p:cNvSpPr>
            <a:spLocks noGrp="1"/>
          </p:cNvSpPr>
          <p:nvPr>
            <p:ph idx="16" hasCustomPrompt="1"/>
          </p:nvPr>
        </p:nvSpPr>
        <p:spPr bwMode="gray">
          <a:xfrm>
            <a:off x="4572000" y="1341439"/>
            <a:ext cx="3403600" cy="2316163"/>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9" name="Espace réservé du contenu 2"/>
          <p:cNvSpPr>
            <a:spLocks noGrp="1"/>
          </p:cNvSpPr>
          <p:nvPr>
            <p:ph idx="17" hasCustomPrompt="1"/>
          </p:nvPr>
        </p:nvSpPr>
        <p:spPr bwMode="gray">
          <a:xfrm>
            <a:off x="935038" y="3886202"/>
            <a:ext cx="3409950" cy="2676526"/>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20" name="Espace réservé du contenu 2"/>
          <p:cNvSpPr>
            <a:spLocks noGrp="1"/>
          </p:cNvSpPr>
          <p:nvPr>
            <p:ph idx="18" hasCustomPrompt="1"/>
          </p:nvPr>
        </p:nvSpPr>
        <p:spPr bwMode="gray">
          <a:xfrm>
            <a:off x="4572000" y="3886202"/>
            <a:ext cx="3403600" cy="2676526"/>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Tree>
    <p:extLst>
      <p:ext uri="{BB962C8B-B14F-4D97-AF65-F5344CB8AC3E}">
        <p14:creationId xmlns:p14="http://schemas.microsoft.com/office/powerpoint/2010/main" val="10921403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12" name="Espace réservé pour une image  8"/>
          <p:cNvSpPr>
            <a:spLocks noGrp="1"/>
          </p:cNvSpPr>
          <p:nvPr>
            <p:ph type="pic" sz="quarter" idx="17" hasCustomPrompt="1"/>
          </p:nvPr>
        </p:nvSpPr>
        <p:spPr bwMode="gray">
          <a:xfrm>
            <a:off x="935038" y="1341442"/>
            <a:ext cx="7040562" cy="5221286"/>
          </a:xfrm>
        </p:spPr>
        <p:txBody>
          <a:bodyPr tIns="1008000" anchor="ctr" anchorCtr="0"/>
          <a:lstStyle>
            <a:lvl1pPr algn="ctr">
              <a:defRPr sz="1800"/>
            </a:lvl1pPr>
          </a:lstStyle>
          <a:p>
            <a:r>
              <a:rPr lang="en-US" noProof="0" dirty="0"/>
              <a:t>Add a photo</a:t>
            </a:r>
          </a:p>
        </p:txBody>
      </p:sp>
    </p:spTree>
    <p:extLst>
      <p:ext uri="{BB962C8B-B14F-4D97-AF65-F5344CB8AC3E}">
        <p14:creationId xmlns:p14="http://schemas.microsoft.com/office/powerpoint/2010/main" val="1348597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amp;4_Block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21" name="Espace réservé du texte 9"/>
          <p:cNvSpPr>
            <a:spLocks noGrp="1"/>
          </p:cNvSpPr>
          <p:nvPr>
            <p:ph type="body" sz="quarter" idx="19" hasCustomPrompt="1"/>
          </p:nvPr>
        </p:nvSpPr>
        <p:spPr bwMode="gray">
          <a:xfrm>
            <a:off x="935038" y="2669400"/>
            <a:ext cx="3409950" cy="324000"/>
          </a:xfrm>
          <a:solidFill>
            <a:schemeClr val="accent1"/>
          </a:solidFill>
          <a:ln w="9525">
            <a:solidFill>
              <a:schemeClr val="accent1"/>
            </a:solidFill>
          </a:ln>
        </p:spPr>
        <p:txBody>
          <a:bodyPr anchor="ctr" anchorCtr="0"/>
          <a:lstStyle>
            <a:lvl1pPr algn="ctr">
              <a:lnSpc>
                <a:spcPct val="100000"/>
              </a:lnSpc>
              <a:defRPr sz="2000">
                <a:solidFill>
                  <a:schemeClr val="bg1"/>
                </a:solidFill>
              </a:defRPr>
            </a:lvl1pPr>
          </a:lstStyle>
          <a:p>
            <a:pPr lvl="0"/>
            <a:r>
              <a:rPr lang="en-US" noProof="0" dirty="0"/>
              <a:t>Text level 1</a:t>
            </a:r>
          </a:p>
        </p:txBody>
      </p:sp>
      <p:sp>
        <p:nvSpPr>
          <p:cNvPr id="22" name="Espace réservé du texte 9"/>
          <p:cNvSpPr>
            <a:spLocks noGrp="1"/>
          </p:cNvSpPr>
          <p:nvPr>
            <p:ph type="body" sz="quarter" idx="20" hasCustomPrompt="1"/>
          </p:nvPr>
        </p:nvSpPr>
        <p:spPr bwMode="gray">
          <a:xfrm>
            <a:off x="935038" y="2993400"/>
            <a:ext cx="3409950" cy="1350000"/>
          </a:xfrm>
          <a:ln w="9525">
            <a:solidFill>
              <a:schemeClr val="accent1"/>
            </a:solidFill>
          </a:ln>
        </p:spPr>
        <p:txBody>
          <a:bodyPr tIns="72000"/>
          <a:lstStyle>
            <a:lvl1pPr marL="324000" indent="-180000">
              <a:lnSpc>
                <a:spcPct val="100000"/>
              </a:lnSpc>
              <a:spcBef>
                <a:spcPts val="300"/>
              </a:spcBef>
              <a:buClr>
                <a:schemeClr val="accent3"/>
              </a:buClr>
              <a:buFont typeface="Arial" pitchFamily="34" charset="0"/>
              <a:buNone/>
              <a:defRPr sz="2200">
                <a:solidFill>
                  <a:schemeClr val="tx1"/>
                </a:solidFill>
              </a:defRPr>
            </a:lvl1pPr>
            <a:lvl2pPr marL="504000">
              <a:buClr>
                <a:schemeClr val="accent1"/>
              </a:buClr>
              <a:defRPr sz="2200" b="1"/>
            </a:lvl2pPr>
            <a:lvl3pPr indent="0">
              <a:buNone/>
              <a:defRPr sz="2000"/>
            </a:lvl3pPr>
            <a:lvl4pPr marL="684000" indent="-180000">
              <a:buClr>
                <a:schemeClr val="tx1"/>
              </a:buClr>
              <a:buFont typeface="Arial" pitchFamily="34" charset="0"/>
              <a:buChar char="•"/>
              <a:defRPr sz="2200"/>
            </a:lvl4pPr>
            <a:lvl5pPr>
              <a:defRPr sz="2200"/>
            </a:lvl5pPr>
          </a:lstStyle>
          <a:p>
            <a:pPr lvl="0"/>
            <a:r>
              <a:rPr lang="en-US" noProof="0" dirty="0"/>
              <a:t>Text level 1</a:t>
            </a:r>
          </a:p>
          <a:p>
            <a:pPr lvl="1"/>
            <a:r>
              <a:rPr lang="en-US" noProof="0" dirty="0"/>
              <a:t>Text level 2</a:t>
            </a:r>
          </a:p>
        </p:txBody>
      </p:sp>
      <p:sp>
        <p:nvSpPr>
          <p:cNvPr id="23" name="Espace réservé du texte 9"/>
          <p:cNvSpPr>
            <a:spLocks noGrp="1"/>
          </p:cNvSpPr>
          <p:nvPr>
            <p:ph type="body" sz="quarter" idx="21" hasCustomPrompt="1"/>
          </p:nvPr>
        </p:nvSpPr>
        <p:spPr bwMode="gray">
          <a:xfrm>
            <a:off x="4572000" y="2669400"/>
            <a:ext cx="3403600" cy="324000"/>
          </a:xfrm>
          <a:solidFill>
            <a:schemeClr val="accent2"/>
          </a:solidFill>
          <a:ln w="9525">
            <a:solidFill>
              <a:schemeClr val="accent2"/>
            </a:solidFill>
          </a:ln>
        </p:spPr>
        <p:txBody>
          <a:bodyPr anchor="ctr" anchorCtr="0"/>
          <a:lstStyle>
            <a:lvl1pPr algn="ctr">
              <a:lnSpc>
                <a:spcPct val="100000"/>
              </a:lnSpc>
              <a:defRPr sz="2000">
                <a:solidFill>
                  <a:schemeClr val="bg1"/>
                </a:solidFill>
              </a:defRPr>
            </a:lvl1pPr>
          </a:lstStyle>
          <a:p>
            <a:pPr lvl="0"/>
            <a:r>
              <a:rPr lang="en-US" noProof="0" dirty="0"/>
              <a:t>Text level 1</a:t>
            </a:r>
          </a:p>
        </p:txBody>
      </p:sp>
      <p:sp>
        <p:nvSpPr>
          <p:cNvPr id="24" name="Espace réservé du texte 9"/>
          <p:cNvSpPr>
            <a:spLocks noGrp="1"/>
          </p:cNvSpPr>
          <p:nvPr>
            <p:ph type="body" sz="quarter" idx="22" hasCustomPrompt="1"/>
          </p:nvPr>
        </p:nvSpPr>
        <p:spPr bwMode="gray">
          <a:xfrm>
            <a:off x="4572000" y="2993400"/>
            <a:ext cx="3403600" cy="1350000"/>
          </a:xfrm>
          <a:ln w="9525">
            <a:solidFill>
              <a:schemeClr val="accent2"/>
            </a:solidFill>
          </a:ln>
        </p:spPr>
        <p:txBody>
          <a:bodyPr tIns="72000"/>
          <a:lstStyle>
            <a:lvl1pPr marL="324000" indent="-180000">
              <a:lnSpc>
                <a:spcPct val="100000"/>
              </a:lnSpc>
              <a:spcBef>
                <a:spcPts val="300"/>
              </a:spcBef>
              <a:buClr>
                <a:schemeClr val="accent3"/>
              </a:buClr>
              <a:buFont typeface="Arial" pitchFamily="34" charset="0"/>
              <a:buNone/>
              <a:defRPr sz="2200">
                <a:solidFill>
                  <a:schemeClr val="tx1"/>
                </a:solidFill>
              </a:defRPr>
            </a:lvl1pPr>
            <a:lvl2pPr marL="504000">
              <a:buClr>
                <a:schemeClr val="accent1"/>
              </a:buClr>
              <a:defRPr sz="2200" b="1"/>
            </a:lvl2pPr>
            <a:lvl3pPr indent="0">
              <a:buNone/>
              <a:defRPr/>
            </a:lvl3pPr>
            <a:lvl4pPr marL="684000" indent="-180000">
              <a:buClr>
                <a:schemeClr val="tx1"/>
              </a:buClr>
              <a:buFont typeface="Arial" pitchFamily="34" charset="0"/>
              <a:buChar char="•"/>
              <a:defRPr sz="1400"/>
            </a:lvl4pPr>
          </a:lstStyle>
          <a:p>
            <a:pPr lvl="0"/>
            <a:r>
              <a:rPr lang="en-US" noProof="0" dirty="0"/>
              <a:t>Text level 1</a:t>
            </a:r>
          </a:p>
          <a:p>
            <a:pPr lvl="1"/>
            <a:r>
              <a:rPr lang="en-US" noProof="0" dirty="0"/>
              <a:t>Text level 2</a:t>
            </a:r>
          </a:p>
          <a:p>
            <a:pPr lvl="0"/>
            <a:endParaRPr lang="en-US" noProof="0" dirty="0"/>
          </a:p>
        </p:txBody>
      </p:sp>
      <p:sp>
        <p:nvSpPr>
          <p:cNvPr id="25" name="Espace réservé du texte 9"/>
          <p:cNvSpPr>
            <a:spLocks noGrp="1"/>
          </p:cNvSpPr>
          <p:nvPr>
            <p:ph type="body" sz="quarter" idx="23" hasCustomPrompt="1"/>
          </p:nvPr>
        </p:nvSpPr>
        <p:spPr bwMode="gray">
          <a:xfrm>
            <a:off x="935038" y="4498200"/>
            <a:ext cx="3409950" cy="324000"/>
          </a:xfrm>
          <a:solidFill>
            <a:schemeClr val="accent3"/>
          </a:solidFill>
          <a:ln w="9525">
            <a:solidFill>
              <a:schemeClr val="accent3"/>
            </a:solidFill>
          </a:ln>
        </p:spPr>
        <p:txBody>
          <a:bodyPr anchor="ctr" anchorCtr="0"/>
          <a:lstStyle>
            <a:lvl1pPr algn="ctr">
              <a:lnSpc>
                <a:spcPct val="100000"/>
              </a:lnSpc>
              <a:defRPr sz="2000">
                <a:solidFill>
                  <a:schemeClr val="bg1"/>
                </a:solidFill>
              </a:defRPr>
            </a:lvl1pPr>
          </a:lstStyle>
          <a:p>
            <a:pPr lvl="0"/>
            <a:r>
              <a:rPr lang="en-US" noProof="0" dirty="0"/>
              <a:t>Text level 1</a:t>
            </a:r>
          </a:p>
        </p:txBody>
      </p:sp>
      <p:sp>
        <p:nvSpPr>
          <p:cNvPr id="26" name="Espace réservé du texte 9"/>
          <p:cNvSpPr>
            <a:spLocks noGrp="1"/>
          </p:cNvSpPr>
          <p:nvPr>
            <p:ph type="body" sz="quarter" idx="24" hasCustomPrompt="1"/>
          </p:nvPr>
        </p:nvSpPr>
        <p:spPr bwMode="gray">
          <a:xfrm>
            <a:off x="935038" y="4822204"/>
            <a:ext cx="3409950" cy="1275388"/>
          </a:xfrm>
          <a:ln w="9525">
            <a:solidFill>
              <a:schemeClr val="accent3"/>
            </a:solidFill>
          </a:ln>
        </p:spPr>
        <p:txBody>
          <a:bodyPr tIns="72000"/>
          <a:lstStyle>
            <a:lvl1pPr marL="324000" indent="-180000">
              <a:lnSpc>
                <a:spcPct val="100000"/>
              </a:lnSpc>
              <a:spcBef>
                <a:spcPts val="300"/>
              </a:spcBef>
              <a:buClr>
                <a:schemeClr val="accent3"/>
              </a:buClr>
              <a:buFont typeface="Arial" pitchFamily="34" charset="0"/>
              <a:buNone/>
              <a:defRPr sz="2200">
                <a:solidFill>
                  <a:schemeClr val="tx1"/>
                </a:solidFill>
              </a:defRPr>
            </a:lvl1pPr>
            <a:lvl2pPr marL="504000">
              <a:buClr>
                <a:schemeClr val="accent1"/>
              </a:buClr>
              <a:defRPr sz="2200" b="1"/>
            </a:lvl2pPr>
            <a:lvl3pPr indent="0">
              <a:buNone/>
              <a:defRPr/>
            </a:lvl3pPr>
            <a:lvl4pPr marL="684000" indent="-180000">
              <a:buClr>
                <a:schemeClr val="tx1"/>
              </a:buClr>
              <a:buFont typeface="Arial" pitchFamily="34" charset="0"/>
              <a:buChar char="•"/>
              <a:defRPr sz="1400"/>
            </a:lvl4pPr>
          </a:lstStyle>
          <a:p>
            <a:pPr lvl="0"/>
            <a:r>
              <a:rPr lang="en-US" noProof="0" dirty="0"/>
              <a:t>Text level 1</a:t>
            </a:r>
          </a:p>
          <a:p>
            <a:pPr lvl="1"/>
            <a:r>
              <a:rPr lang="en-US" noProof="0" dirty="0"/>
              <a:t>Text level 2</a:t>
            </a:r>
          </a:p>
        </p:txBody>
      </p:sp>
      <p:sp>
        <p:nvSpPr>
          <p:cNvPr id="27" name="Espace réservé du texte 9"/>
          <p:cNvSpPr>
            <a:spLocks noGrp="1"/>
          </p:cNvSpPr>
          <p:nvPr>
            <p:ph type="body" sz="quarter" idx="25" hasCustomPrompt="1"/>
          </p:nvPr>
        </p:nvSpPr>
        <p:spPr bwMode="gray">
          <a:xfrm>
            <a:off x="4572000" y="4495800"/>
            <a:ext cx="3403600" cy="324000"/>
          </a:xfrm>
          <a:solidFill>
            <a:schemeClr val="tx2"/>
          </a:solidFill>
          <a:ln w="9525">
            <a:solidFill>
              <a:schemeClr val="bg2"/>
            </a:solidFill>
          </a:ln>
        </p:spPr>
        <p:txBody>
          <a:bodyPr anchor="ctr" anchorCtr="0"/>
          <a:lstStyle>
            <a:lvl1pPr algn="ctr">
              <a:lnSpc>
                <a:spcPct val="100000"/>
              </a:lnSpc>
              <a:defRPr sz="2000">
                <a:solidFill>
                  <a:schemeClr val="bg1"/>
                </a:solidFill>
              </a:defRPr>
            </a:lvl1pPr>
          </a:lstStyle>
          <a:p>
            <a:pPr lvl="0"/>
            <a:r>
              <a:rPr lang="en-US" noProof="0" dirty="0"/>
              <a:t>Text level 1</a:t>
            </a:r>
          </a:p>
        </p:txBody>
      </p:sp>
      <p:sp>
        <p:nvSpPr>
          <p:cNvPr id="28" name="Espace réservé du texte 9"/>
          <p:cNvSpPr>
            <a:spLocks noGrp="1"/>
          </p:cNvSpPr>
          <p:nvPr>
            <p:ph type="body" sz="quarter" idx="26" hasCustomPrompt="1"/>
          </p:nvPr>
        </p:nvSpPr>
        <p:spPr bwMode="gray">
          <a:xfrm>
            <a:off x="4572000" y="4819804"/>
            <a:ext cx="3403600" cy="1277788"/>
          </a:xfrm>
          <a:ln w="9525">
            <a:solidFill>
              <a:schemeClr val="tx2"/>
            </a:solidFill>
          </a:ln>
        </p:spPr>
        <p:txBody>
          <a:bodyPr tIns="72000"/>
          <a:lstStyle>
            <a:lvl1pPr marL="324000" indent="-180000">
              <a:lnSpc>
                <a:spcPct val="100000"/>
              </a:lnSpc>
              <a:spcBef>
                <a:spcPts val="300"/>
              </a:spcBef>
              <a:buClr>
                <a:schemeClr val="accent3"/>
              </a:buClr>
              <a:buFont typeface="Arial" pitchFamily="34" charset="0"/>
              <a:buNone/>
              <a:defRPr sz="2200">
                <a:solidFill>
                  <a:schemeClr val="tx1"/>
                </a:solidFill>
              </a:defRPr>
            </a:lvl1pPr>
            <a:lvl2pPr marL="504000">
              <a:buClr>
                <a:schemeClr val="accent1"/>
              </a:buClr>
              <a:defRPr sz="2200" b="1"/>
            </a:lvl2pPr>
            <a:lvl3pPr indent="0">
              <a:buNone/>
              <a:defRPr/>
            </a:lvl3pPr>
            <a:lvl4pPr marL="684000" indent="-180000">
              <a:buClr>
                <a:schemeClr val="tx1"/>
              </a:buClr>
              <a:buFont typeface="Arial" pitchFamily="34" charset="0"/>
              <a:buChar char="•"/>
              <a:defRPr sz="1400"/>
            </a:lvl4pPr>
          </a:lstStyle>
          <a:p>
            <a:pPr lvl="0"/>
            <a:r>
              <a:rPr lang="en-US" noProof="0" dirty="0"/>
              <a:t>Text level 1</a:t>
            </a:r>
          </a:p>
          <a:p>
            <a:pPr lvl="1"/>
            <a:r>
              <a:rPr lang="en-US" noProof="0" dirty="0"/>
              <a:t>Text level 2</a:t>
            </a:r>
          </a:p>
        </p:txBody>
      </p:sp>
      <p:sp>
        <p:nvSpPr>
          <p:cNvPr id="15" name="Espace réservé du contenu 2"/>
          <p:cNvSpPr>
            <a:spLocks noGrp="1"/>
          </p:cNvSpPr>
          <p:nvPr>
            <p:ph idx="12" hasCustomPrompt="1"/>
          </p:nvPr>
        </p:nvSpPr>
        <p:spPr bwMode="gray">
          <a:xfrm>
            <a:off x="935038" y="1341439"/>
            <a:ext cx="7040562" cy="1173163"/>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p:txBody>
      </p:sp>
    </p:spTree>
    <p:extLst>
      <p:ext uri="{BB962C8B-B14F-4D97-AF65-F5344CB8AC3E}">
        <p14:creationId xmlns:p14="http://schemas.microsoft.com/office/powerpoint/2010/main" val="9593769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Block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21" name="Espace réservé du texte 9"/>
          <p:cNvSpPr>
            <a:spLocks noGrp="1"/>
          </p:cNvSpPr>
          <p:nvPr>
            <p:ph type="body" sz="quarter" idx="19" hasCustomPrompt="1"/>
          </p:nvPr>
        </p:nvSpPr>
        <p:spPr bwMode="gray">
          <a:xfrm>
            <a:off x="935038" y="1341438"/>
            <a:ext cx="1579562" cy="868363"/>
          </a:xfrm>
          <a:solidFill>
            <a:schemeClr val="accent1"/>
          </a:solidFill>
          <a:ln w="9525">
            <a:solidFill>
              <a:schemeClr val="accent1"/>
            </a:solidFill>
          </a:ln>
        </p:spPr>
        <p:txBody>
          <a:bodyPr anchor="ctr" anchorCtr="0"/>
          <a:lstStyle>
            <a:lvl1pPr algn="ctr">
              <a:lnSpc>
                <a:spcPct val="100000"/>
              </a:lnSpc>
              <a:defRPr>
                <a:solidFill>
                  <a:schemeClr val="bg1"/>
                </a:solidFill>
              </a:defRPr>
            </a:lvl1pPr>
          </a:lstStyle>
          <a:p>
            <a:pPr lvl="0"/>
            <a:r>
              <a:rPr lang="en-US" noProof="0"/>
              <a:t>Text level 1</a:t>
            </a:r>
          </a:p>
        </p:txBody>
      </p:sp>
      <p:sp>
        <p:nvSpPr>
          <p:cNvPr id="22" name="Espace réservé du texte 9"/>
          <p:cNvSpPr>
            <a:spLocks noGrp="1"/>
          </p:cNvSpPr>
          <p:nvPr>
            <p:ph type="body" sz="quarter" idx="20" hasCustomPrompt="1"/>
          </p:nvPr>
        </p:nvSpPr>
        <p:spPr bwMode="gray">
          <a:xfrm>
            <a:off x="2514600" y="1341438"/>
            <a:ext cx="5461000" cy="868363"/>
          </a:xfrm>
          <a:ln w="9525">
            <a:solidFill>
              <a:schemeClr val="accent1"/>
            </a:solidFill>
          </a:ln>
        </p:spPr>
        <p:txBody>
          <a:bodyPr tIns="72000"/>
          <a:lstStyle>
            <a:lvl1pPr marL="324000" indent="-180000">
              <a:lnSpc>
                <a:spcPct val="100000"/>
              </a:lnSpc>
              <a:spcBef>
                <a:spcPts val="300"/>
              </a:spcBef>
              <a:buClr>
                <a:schemeClr val="accent1"/>
              </a:buClr>
              <a:buFont typeface="Arial" pitchFamily="34" charset="0"/>
              <a:buNone/>
              <a:defRPr sz="1800">
                <a:solidFill>
                  <a:schemeClr val="tx1"/>
                </a:solidFill>
              </a:defRPr>
            </a:lvl1pPr>
            <a:lvl2pPr marL="504000" marR="0" indent="-180000" algn="l" defTabSz="914400" rtl="0" eaLnBrk="1" fontAlgn="auto" latinLnBrk="0" hangingPunct="1">
              <a:lnSpc>
                <a:spcPct val="100000"/>
              </a:lnSpc>
              <a:spcBef>
                <a:spcPts val="300"/>
              </a:spcBef>
              <a:spcAft>
                <a:spcPts val="0"/>
              </a:spcAft>
              <a:buClr>
                <a:schemeClr val="accent1"/>
              </a:buClr>
              <a:buSzTx/>
              <a:buFont typeface="Arial" pitchFamily="34" charset="0"/>
              <a:buNone/>
              <a:tabLst/>
              <a:defRPr sz="2000" b="1"/>
            </a:lvl2pPr>
            <a:lvl3pPr indent="0">
              <a:buNone/>
              <a:defRPr/>
            </a:lvl3pPr>
            <a:lvl4pPr marL="684000" indent="-180000">
              <a:buClr>
                <a:schemeClr val="tx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1"/>
              </a:buClr>
              <a:buSzTx/>
              <a:buFont typeface="Arial" pitchFamily="34" charset="0"/>
              <a:buNone/>
              <a:tabLst/>
              <a:defRPr/>
            </a:pPr>
            <a:r>
              <a:rPr lang="en-US" noProof="0" dirty="0"/>
              <a:t>Body text comes here</a:t>
            </a:r>
          </a:p>
          <a:p>
            <a:pPr lvl="1"/>
            <a:endParaRPr lang="en-US" noProof="0" dirty="0"/>
          </a:p>
        </p:txBody>
      </p:sp>
      <p:sp>
        <p:nvSpPr>
          <p:cNvPr id="16" name="Espace réservé du texte 9"/>
          <p:cNvSpPr>
            <a:spLocks noGrp="1"/>
          </p:cNvSpPr>
          <p:nvPr>
            <p:ph type="body" sz="quarter" idx="21" hasCustomPrompt="1"/>
          </p:nvPr>
        </p:nvSpPr>
        <p:spPr bwMode="gray">
          <a:xfrm>
            <a:off x="935038" y="2408405"/>
            <a:ext cx="1579562" cy="899951"/>
          </a:xfrm>
          <a:solidFill>
            <a:schemeClr val="accent2"/>
          </a:solidFill>
          <a:ln w="9525">
            <a:solidFill>
              <a:schemeClr val="accent2"/>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17" name="Espace réservé du texte 9"/>
          <p:cNvSpPr>
            <a:spLocks noGrp="1"/>
          </p:cNvSpPr>
          <p:nvPr>
            <p:ph type="body" sz="quarter" idx="22" hasCustomPrompt="1"/>
          </p:nvPr>
        </p:nvSpPr>
        <p:spPr bwMode="gray">
          <a:xfrm>
            <a:off x="2514600" y="2408405"/>
            <a:ext cx="5461000" cy="899951"/>
          </a:xfrm>
          <a:ln w="9525">
            <a:solidFill>
              <a:schemeClr val="accent2"/>
            </a:solidFill>
          </a:ln>
        </p:spPr>
        <p:txBody>
          <a:bodyPr tIns="72000"/>
          <a:lstStyle>
            <a:lvl1pPr marL="324000" marR="0" indent="-180000" algn="l" defTabSz="914400" rtl="0" eaLnBrk="1" fontAlgn="auto" latinLnBrk="0" hangingPunct="1">
              <a:lnSpc>
                <a:spcPct val="100000"/>
              </a:lnSpc>
              <a:spcBef>
                <a:spcPts val="300"/>
              </a:spcBef>
              <a:spcAft>
                <a:spcPts val="0"/>
              </a:spcAft>
              <a:buClr>
                <a:schemeClr val="accent3"/>
              </a:buClr>
              <a:buSzTx/>
              <a:buFontTx/>
              <a:buNone/>
              <a:tabLst/>
              <a:defRPr sz="1800">
                <a:solidFill>
                  <a:schemeClr val="tx1"/>
                </a:solidFill>
              </a:defRPr>
            </a:lvl1pPr>
            <a:lvl2pPr marL="504000" marR="0" indent="-180000" algn="l" defTabSz="914400" rtl="0" eaLnBrk="1" fontAlgn="auto" latinLnBrk="0" hangingPunct="1">
              <a:lnSpc>
                <a:spcPct val="100000"/>
              </a:lnSpc>
              <a:spcBef>
                <a:spcPts val="300"/>
              </a:spcBef>
              <a:spcAft>
                <a:spcPts val="0"/>
              </a:spcAft>
              <a:buClr>
                <a:schemeClr val="accent1"/>
              </a:buClr>
              <a:buSzTx/>
              <a:buFont typeface="Arial" pitchFamily="34" charset="0"/>
              <a:buChar char="•"/>
              <a:tabLst/>
              <a:defRPr sz="2000" b="1"/>
            </a:lvl2pPr>
            <a:lvl3pPr indent="0">
              <a:buNone/>
              <a:defRPr/>
            </a:lvl3pPr>
            <a:lvl4pPr marL="684000" indent="-180000">
              <a:buClr>
                <a:schemeClr val="tx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3"/>
              </a:buClr>
              <a:buSzTx/>
              <a:buFontTx/>
              <a:buNone/>
              <a:tabLst/>
              <a:defRPr/>
            </a:pPr>
            <a:r>
              <a:rPr lang="en-US" noProof="0" dirty="0"/>
              <a:t>Body text comes here</a:t>
            </a:r>
          </a:p>
        </p:txBody>
      </p:sp>
      <p:sp>
        <p:nvSpPr>
          <p:cNvPr id="18" name="Espace réservé du texte 9"/>
          <p:cNvSpPr>
            <a:spLocks noGrp="1"/>
          </p:cNvSpPr>
          <p:nvPr>
            <p:ph type="body" sz="quarter" idx="23" hasCustomPrompt="1"/>
          </p:nvPr>
        </p:nvSpPr>
        <p:spPr bwMode="gray">
          <a:xfrm>
            <a:off x="935038" y="3475200"/>
            <a:ext cx="1579562" cy="944400"/>
          </a:xfrm>
          <a:solidFill>
            <a:schemeClr val="accent3"/>
          </a:solidFill>
          <a:ln w="9525">
            <a:solidFill>
              <a:schemeClr val="accent3"/>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19" name="Espace réservé du texte 9"/>
          <p:cNvSpPr>
            <a:spLocks noGrp="1"/>
          </p:cNvSpPr>
          <p:nvPr>
            <p:ph type="body" sz="quarter" idx="24" hasCustomPrompt="1"/>
          </p:nvPr>
        </p:nvSpPr>
        <p:spPr bwMode="gray">
          <a:xfrm>
            <a:off x="2514600" y="3475200"/>
            <a:ext cx="5461000" cy="944400"/>
          </a:xfrm>
          <a:ln w="9525">
            <a:solidFill>
              <a:schemeClr val="accent3"/>
            </a:solidFill>
          </a:ln>
        </p:spPr>
        <p:txBody>
          <a:bodyPr tIns="72000"/>
          <a:lstStyle>
            <a:lvl1pPr marL="324000" marR="0" indent="-180000" algn="l" defTabSz="914400" rtl="0" eaLnBrk="1" fontAlgn="auto" latinLnBrk="0" hangingPunct="1">
              <a:lnSpc>
                <a:spcPct val="100000"/>
              </a:lnSpc>
              <a:spcBef>
                <a:spcPts val="300"/>
              </a:spcBef>
              <a:spcAft>
                <a:spcPts val="0"/>
              </a:spcAft>
              <a:buClr>
                <a:schemeClr val="accent3"/>
              </a:buClr>
              <a:buSzTx/>
              <a:buFont typeface="Arial" pitchFamily="34" charset="0"/>
              <a:buNone/>
              <a:tabLst/>
              <a:defRPr sz="1800" baseline="0">
                <a:solidFill>
                  <a:schemeClr val="tx1"/>
                </a:solidFill>
              </a:defRPr>
            </a:lvl1pPr>
            <a:lvl2pPr marL="504000">
              <a:buClr>
                <a:schemeClr val="tx1"/>
              </a:buClr>
              <a:defRPr sz="1600" b="0"/>
            </a:lvl2pPr>
            <a:lvl3pPr indent="0">
              <a:buNone/>
              <a:defRPr/>
            </a:lvl3pPr>
            <a:lvl4pPr marL="684000" indent="-180000">
              <a:buClr>
                <a:schemeClr val="tx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3"/>
              </a:buClr>
              <a:buSzTx/>
              <a:buFont typeface="Arial" pitchFamily="34" charset="0"/>
              <a:buNone/>
              <a:tabLst/>
              <a:defRPr/>
            </a:pPr>
            <a:r>
              <a:rPr lang="en-US" noProof="0" dirty="0"/>
              <a:t>Body text comes here</a:t>
            </a:r>
          </a:p>
        </p:txBody>
      </p:sp>
      <p:sp>
        <p:nvSpPr>
          <p:cNvPr id="20" name="Espace réservé du texte 9"/>
          <p:cNvSpPr>
            <a:spLocks noGrp="1"/>
          </p:cNvSpPr>
          <p:nvPr>
            <p:ph type="body" sz="quarter" idx="25" hasCustomPrompt="1"/>
          </p:nvPr>
        </p:nvSpPr>
        <p:spPr bwMode="gray">
          <a:xfrm>
            <a:off x="935038" y="4618200"/>
            <a:ext cx="1579562" cy="944400"/>
          </a:xfrm>
          <a:solidFill>
            <a:schemeClr val="tx2"/>
          </a:solidFill>
          <a:ln w="9525">
            <a:no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29" name="Espace réservé du texte 9"/>
          <p:cNvSpPr>
            <a:spLocks noGrp="1"/>
          </p:cNvSpPr>
          <p:nvPr>
            <p:ph type="body" sz="quarter" idx="26" hasCustomPrompt="1"/>
          </p:nvPr>
        </p:nvSpPr>
        <p:spPr bwMode="gray">
          <a:xfrm>
            <a:off x="2514600" y="4618200"/>
            <a:ext cx="5461000" cy="944400"/>
          </a:xfrm>
          <a:ln w="9525">
            <a:solidFill>
              <a:schemeClr val="tx2"/>
            </a:solidFill>
          </a:ln>
        </p:spPr>
        <p:txBody>
          <a:bodyPr tIns="72000"/>
          <a:lstStyle>
            <a:lvl1pPr marL="324000" marR="0" indent="-180000" algn="l" defTabSz="914400" rtl="0" eaLnBrk="1" fontAlgn="auto" latinLnBrk="0" hangingPunct="1">
              <a:lnSpc>
                <a:spcPct val="100000"/>
              </a:lnSpc>
              <a:spcBef>
                <a:spcPts val="300"/>
              </a:spcBef>
              <a:spcAft>
                <a:spcPts val="0"/>
              </a:spcAft>
              <a:buClr>
                <a:schemeClr val="accent3"/>
              </a:buClr>
              <a:buSzTx/>
              <a:buFontTx/>
              <a:buNone/>
              <a:tabLst/>
              <a:defRPr sz="1800">
                <a:solidFill>
                  <a:schemeClr val="tx1"/>
                </a:solidFill>
              </a:defRPr>
            </a:lvl1pPr>
            <a:lvl2pPr marL="504000">
              <a:buClr>
                <a:schemeClr val="tx1"/>
              </a:buClr>
              <a:defRPr sz="1600" b="0"/>
            </a:lvl2pPr>
            <a:lvl3pPr indent="0">
              <a:buNone/>
              <a:defRPr/>
            </a:lvl3pPr>
            <a:lvl4pPr marL="684000" indent="-180000">
              <a:buClr>
                <a:schemeClr val="tx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3"/>
              </a:buClr>
              <a:buSzTx/>
              <a:buFontTx/>
              <a:buNone/>
              <a:tabLst/>
              <a:defRPr/>
            </a:pPr>
            <a:r>
              <a:rPr lang="en-US" noProof="0" dirty="0"/>
              <a:t>Body text comes here</a:t>
            </a:r>
          </a:p>
        </p:txBody>
      </p:sp>
    </p:spTree>
    <p:extLst>
      <p:ext uri="{BB962C8B-B14F-4D97-AF65-F5344CB8AC3E}">
        <p14:creationId xmlns:p14="http://schemas.microsoft.com/office/powerpoint/2010/main" val="1293559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ock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21" name="Espace réservé du texte 9"/>
          <p:cNvSpPr>
            <a:spLocks noGrp="1"/>
          </p:cNvSpPr>
          <p:nvPr>
            <p:ph type="body" sz="quarter" idx="19" hasCustomPrompt="1"/>
          </p:nvPr>
        </p:nvSpPr>
        <p:spPr bwMode="gray">
          <a:xfrm>
            <a:off x="935038" y="1341439"/>
            <a:ext cx="3409950" cy="411163"/>
          </a:xfrm>
          <a:solidFill>
            <a:schemeClr val="accent2"/>
          </a:solidFill>
          <a:ln w="9525">
            <a:solidFill>
              <a:schemeClr val="bg2"/>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22" name="Espace réservé du texte 9"/>
          <p:cNvSpPr>
            <a:spLocks noGrp="1"/>
          </p:cNvSpPr>
          <p:nvPr>
            <p:ph type="body" sz="quarter" idx="20" hasCustomPrompt="1"/>
          </p:nvPr>
        </p:nvSpPr>
        <p:spPr bwMode="gray">
          <a:xfrm>
            <a:off x="935038" y="1752604"/>
            <a:ext cx="3409950" cy="4344988"/>
          </a:xfrm>
          <a:ln w="9525">
            <a:solidFill>
              <a:schemeClr val="bg2"/>
            </a:solidFill>
          </a:ln>
        </p:spPr>
        <p:txBody>
          <a:bodyPr tIns="72000"/>
          <a:lstStyle>
            <a:lvl1pPr marL="324000" marR="0" indent="-180000" algn="l" defTabSz="914400" rtl="0" eaLnBrk="1" fontAlgn="auto" latinLnBrk="0" hangingPunct="1">
              <a:lnSpc>
                <a:spcPct val="100000"/>
              </a:lnSpc>
              <a:spcBef>
                <a:spcPts val="300"/>
              </a:spcBef>
              <a:spcAft>
                <a:spcPts val="0"/>
              </a:spcAft>
              <a:buClr>
                <a:schemeClr val="accent3"/>
              </a:buClr>
              <a:buSzTx/>
              <a:buFontTx/>
              <a:buNone/>
              <a:tabLst/>
              <a:defRPr sz="1800">
                <a:solidFill>
                  <a:schemeClr val="tx1"/>
                </a:solidFill>
              </a:defRPr>
            </a:lvl1pPr>
            <a:lvl2pPr marL="504000">
              <a:buClr>
                <a:schemeClr val="accent1"/>
              </a:buClr>
              <a:defRPr sz="1600" b="0"/>
            </a:lvl2pPr>
            <a:lvl3pPr indent="0">
              <a:buNone/>
              <a:defRPr/>
            </a:lvl3pPr>
            <a:lvl4pPr marL="684000" indent="-180000">
              <a:buClr>
                <a:schemeClr val="accent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3"/>
              </a:buClr>
              <a:buSzTx/>
              <a:buFontTx/>
              <a:buNone/>
              <a:tabLst/>
              <a:defRPr/>
            </a:pPr>
            <a:r>
              <a:rPr lang="en-US" noProof="0" dirty="0"/>
              <a:t>Body text comes here</a:t>
            </a:r>
          </a:p>
        </p:txBody>
      </p:sp>
      <p:sp>
        <p:nvSpPr>
          <p:cNvPr id="10" name="Espace réservé du texte 9"/>
          <p:cNvSpPr>
            <a:spLocks noGrp="1"/>
          </p:cNvSpPr>
          <p:nvPr>
            <p:ph type="body" sz="quarter" idx="21" hasCustomPrompt="1"/>
          </p:nvPr>
        </p:nvSpPr>
        <p:spPr bwMode="gray">
          <a:xfrm>
            <a:off x="4572000" y="1341439"/>
            <a:ext cx="3403600" cy="411163"/>
          </a:xfrm>
          <a:solidFill>
            <a:schemeClr val="accent2"/>
          </a:solidFill>
          <a:ln w="9525">
            <a:solidFill>
              <a:schemeClr val="bg2"/>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12" name="Espace réservé du texte 9"/>
          <p:cNvSpPr>
            <a:spLocks noGrp="1"/>
          </p:cNvSpPr>
          <p:nvPr>
            <p:ph type="body" sz="quarter" idx="22" hasCustomPrompt="1"/>
          </p:nvPr>
        </p:nvSpPr>
        <p:spPr bwMode="gray">
          <a:xfrm>
            <a:off x="4572000" y="1752604"/>
            <a:ext cx="3403600" cy="4344988"/>
          </a:xfrm>
          <a:ln w="9525">
            <a:solidFill>
              <a:schemeClr val="bg2"/>
            </a:solidFill>
          </a:ln>
        </p:spPr>
        <p:txBody>
          <a:bodyPr tIns="72000"/>
          <a:lstStyle>
            <a:lvl1pPr marL="324000" marR="0" indent="-180000" algn="l" defTabSz="914400" rtl="0" eaLnBrk="1" fontAlgn="auto" latinLnBrk="0" hangingPunct="1">
              <a:lnSpc>
                <a:spcPct val="100000"/>
              </a:lnSpc>
              <a:spcBef>
                <a:spcPts val="300"/>
              </a:spcBef>
              <a:spcAft>
                <a:spcPts val="0"/>
              </a:spcAft>
              <a:buClr>
                <a:schemeClr val="accent3"/>
              </a:buClr>
              <a:buSzTx/>
              <a:buFontTx/>
              <a:buNone/>
              <a:tabLst/>
              <a:defRPr sz="1800">
                <a:solidFill>
                  <a:schemeClr val="tx1"/>
                </a:solidFill>
              </a:defRPr>
            </a:lvl1pPr>
            <a:lvl2pPr marL="504000">
              <a:buClr>
                <a:schemeClr val="accent1"/>
              </a:buClr>
              <a:defRPr sz="1600" b="0"/>
            </a:lvl2pPr>
            <a:lvl3pPr indent="0">
              <a:buNone/>
              <a:defRPr/>
            </a:lvl3pPr>
            <a:lvl4pPr marL="684000" indent="-180000">
              <a:buClr>
                <a:schemeClr val="accent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3"/>
              </a:buClr>
              <a:buSzTx/>
              <a:buFontTx/>
              <a:buNone/>
              <a:tabLst/>
              <a:defRPr/>
            </a:pPr>
            <a:r>
              <a:rPr lang="en-US" noProof="0" dirty="0"/>
              <a:t>Body text comes here</a:t>
            </a:r>
          </a:p>
        </p:txBody>
      </p:sp>
    </p:spTree>
    <p:extLst>
      <p:ext uri="{BB962C8B-B14F-4D97-AF65-F5344CB8AC3E}">
        <p14:creationId xmlns:p14="http://schemas.microsoft.com/office/powerpoint/2010/main" val="33872844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Cover_Green">
    <p:spTree>
      <p:nvGrpSpPr>
        <p:cNvPr id="1" name=""/>
        <p:cNvGrpSpPr/>
        <p:nvPr/>
      </p:nvGrpSpPr>
      <p:grpSpPr>
        <a:xfrm>
          <a:off x="0" y="0"/>
          <a:ext cx="0" cy="0"/>
          <a:chOff x="0" y="0"/>
          <a:chExt cx="0" cy="0"/>
        </a:xfrm>
      </p:grpSpPr>
      <p:pic>
        <p:nvPicPr>
          <p:cNvPr id="21" name="Image 20" descr="003-titl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3352800" y="0"/>
            <a:ext cx="5791200" cy="5486400"/>
          </a:xfrm>
          <a:prstGeom prst="rect">
            <a:avLst/>
          </a:prstGeom>
        </p:spPr>
      </p:pic>
      <p:grpSp>
        <p:nvGrpSpPr>
          <p:cNvPr id="15" name="Grouper 14"/>
          <p:cNvGrpSpPr/>
          <p:nvPr userDrawn="1"/>
        </p:nvGrpSpPr>
        <p:grpSpPr>
          <a:xfrm>
            <a:off x="0" y="0"/>
            <a:ext cx="9144000" cy="6858000"/>
            <a:chOff x="0" y="0"/>
            <a:chExt cx="9144000" cy="6858000"/>
          </a:xfrm>
        </p:grpSpPr>
        <p:pic>
          <p:nvPicPr>
            <p:cNvPr id="19" name="Image 18"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20" name="Image 19"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5" y="1341439"/>
            <a:ext cx="3417886" cy="2164363"/>
          </a:xfrm>
          <a:effectLst/>
        </p:spPr>
        <p:txBody>
          <a:bodyPr anchor="b" anchorCtr="0"/>
          <a:lstStyle>
            <a:lvl1pPr marL="0" indent="0" algn="l">
              <a:lnSpc>
                <a:spcPct val="100000"/>
              </a:lnSpc>
              <a:buNone/>
              <a:defRPr sz="2800" b="1" cap="none" baseline="0">
                <a:solidFill>
                  <a:schemeClr val="accent1"/>
                </a:solidFill>
              </a:defRPr>
            </a:lvl1pPr>
            <a:lvl2pPr marL="0" algn="ctr">
              <a:lnSpc>
                <a:spcPct val="100000"/>
              </a:lnSpc>
              <a:spcBef>
                <a:spcPts val="6900"/>
              </a:spcBef>
              <a:defRPr sz="2000" b="1">
                <a:solidFill>
                  <a:schemeClr val="bg1"/>
                </a:solidFill>
              </a:defRPr>
            </a:lvl2pPr>
          </a:lstStyle>
          <a:p>
            <a:pPr lvl="0"/>
            <a:r>
              <a:rPr lang="en-US" noProof="0" dirty="0"/>
              <a:t>PEFC</a:t>
            </a:r>
          </a:p>
          <a:p>
            <a:pPr lvl="0"/>
            <a:endParaRPr lang="en-US" noProof="0" dirty="0"/>
          </a:p>
          <a:p>
            <a:pPr lvl="0"/>
            <a:r>
              <a:rPr lang="en-US" noProof="0" dirty="0"/>
              <a:t>Your assurance to responsible sourcing</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381000" y="5593770"/>
            <a:ext cx="2819400" cy="461665"/>
          </a:xfrm>
          <a:prstGeom prst="rect">
            <a:avLst/>
          </a:prstGeom>
          <a:noFill/>
        </p:spPr>
        <p:txBody>
          <a:bodyPr wrap="square" rtlCol="0" anchor="t">
            <a:spAutoFit/>
          </a:bodyPr>
          <a:lstStyle/>
          <a:p>
            <a:r>
              <a:rPr lang="en-GB" sz="2400" b="1" dirty="0" err="1">
                <a:solidFill>
                  <a:schemeClr val="accent3"/>
                </a:solidFill>
              </a:rPr>
              <a:t>www.pefc.org</a:t>
            </a:r>
            <a:endParaRPr lang="en-GB" sz="2400" b="1" dirty="0">
              <a:solidFill>
                <a:schemeClr val="accent3"/>
              </a:solidFill>
            </a:endParaRPr>
          </a:p>
        </p:txBody>
      </p:sp>
      <p:sp>
        <p:nvSpPr>
          <p:cNvPr id="10" name="Text Box 9"/>
          <p:cNvSpPr>
            <a:spLocks noGrp="1" noChangeArrowheads="1"/>
          </p:cNvSpPr>
          <p:nvPr userDrawn="1"/>
        </p:nvSpPr>
        <p:spPr bwMode="auto">
          <a:xfrm>
            <a:off x="457200" y="3789048"/>
            <a:ext cx="2667000"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714500" indent="-1714500" eaLnBrk="0" hangingPunct="0">
              <a:spcBef>
                <a:spcPct val="20000"/>
              </a:spcBef>
              <a:buClr>
                <a:srgbClr val="7BC143"/>
              </a:buClr>
              <a:buSzPct val="70000"/>
              <a:buFont typeface="Zapf Dingbats"/>
              <a:buChar char=""/>
              <a:defRPr sz="2000">
                <a:solidFill>
                  <a:schemeClr val="tx1"/>
                </a:solidFill>
                <a:latin typeface="Arial" pitchFamily="34" charset="0"/>
                <a:ea typeface="Geneva" charset="0"/>
                <a:cs typeface="Geneva" charset="0"/>
              </a:defRPr>
            </a:lvl1pPr>
            <a:lvl2pPr marL="742950" indent="-285750" eaLnBrk="0" hangingPunct="0">
              <a:spcBef>
                <a:spcPct val="20000"/>
              </a:spcBef>
              <a:buSzPct val="70000"/>
              <a:buFont typeface="Arial" pitchFamily="34" charset="0"/>
              <a:buChar char="•"/>
              <a:defRPr sz="1600">
                <a:solidFill>
                  <a:schemeClr val="tx1"/>
                </a:solidFill>
                <a:latin typeface="Arial" pitchFamily="34" charset="0"/>
                <a:ea typeface="Geneva" charset="0"/>
                <a:cs typeface="Geneva" charset="0"/>
              </a:defRPr>
            </a:lvl2pPr>
            <a:lvl3pPr marL="1143000" indent="-228600" eaLnBrk="0" hangingPunct="0">
              <a:spcBef>
                <a:spcPct val="20000"/>
              </a:spcBef>
              <a:buSzPct val="70000"/>
              <a:buChar char="–"/>
              <a:defRPr sz="1600">
                <a:solidFill>
                  <a:schemeClr val="tx1"/>
                </a:solidFill>
                <a:latin typeface="Arial" pitchFamily="34" charset="0"/>
                <a:ea typeface="Geneva" charset="0"/>
                <a:cs typeface="Geneva" charset="0"/>
              </a:defRPr>
            </a:lvl3pPr>
            <a:lvl4pPr marL="1600200" indent="-228600" eaLnBrk="0" hangingPunct="0">
              <a:spcBef>
                <a:spcPct val="20000"/>
              </a:spcBef>
              <a:buSzPct val="70000"/>
              <a:buChar char="–"/>
              <a:defRPr sz="1600">
                <a:solidFill>
                  <a:schemeClr val="tx1"/>
                </a:solidFill>
                <a:latin typeface="Arial" pitchFamily="34" charset="0"/>
                <a:ea typeface="Geneva" charset="0"/>
                <a:cs typeface="Geneva" charset="0"/>
              </a:defRPr>
            </a:lvl4pPr>
            <a:lvl5pPr marL="2057400" indent="-228600" eaLnBrk="0" hangingPunct="0">
              <a:spcBef>
                <a:spcPct val="20000"/>
              </a:spcBef>
              <a:buSzPct val="70000"/>
              <a:buChar char="–"/>
              <a:defRPr sz="1600">
                <a:solidFill>
                  <a:schemeClr val="tx1"/>
                </a:solidFill>
                <a:latin typeface="Arial" pitchFamily="34" charset="0"/>
                <a:ea typeface="Geneva" charset="0"/>
                <a:cs typeface="Geneva" charset="0"/>
              </a:defRPr>
            </a:lvl5pPr>
            <a:lvl6pPr marL="25146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6pPr>
            <a:lvl7pPr marL="29718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7pPr>
            <a:lvl8pPr marL="34290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8pPr>
            <a:lvl9pPr marL="38862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9pPr>
          </a:lstStyle>
          <a:p>
            <a:pPr algn="l">
              <a:lnSpc>
                <a:spcPct val="100000"/>
              </a:lnSpc>
              <a:spcBef>
                <a:spcPct val="5000"/>
              </a:spcBef>
              <a:buFont typeface="Zapf Dingbats"/>
              <a:buNone/>
            </a:pPr>
            <a:r>
              <a:rPr lang="en-GB" altLang="en-US" sz="1500" b="1" dirty="0">
                <a:solidFill>
                  <a:schemeClr val="accent2"/>
                </a:solidFill>
              </a:rPr>
              <a:t>PEFC Council</a:t>
            </a:r>
            <a:endParaRPr lang="en-GB" altLang="en-US" sz="1500" dirty="0">
              <a:solidFill>
                <a:schemeClr val="accent2"/>
              </a:solidFill>
            </a:endParaRPr>
          </a:p>
          <a:p>
            <a:pPr algn="l">
              <a:lnSpc>
                <a:spcPct val="100000"/>
              </a:lnSpc>
              <a:spcBef>
                <a:spcPct val="5000"/>
              </a:spcBef>
              <a:buFont typeface="Zapf Dingbats"/>
              <a:buNone/>
            </a:pPr>
            <a:r>
              <a:rPr lang="en-GB" altLang="en-US" sz="1400" dirty="0">
                <a:solidFill>
                  <a:schemeClr val="accent2"/>
                </a:solidFill>
              </a:rPr>
              <a:t>ICC Building C</a:t>
            </a:r>
            <a:r>
              <a:rPr lang="en-GB" altLang="en-US" sz="1400" baseline="0" dirty="0">
                <a:solidFill>
                  <a:schemeClr val="accent2"/>
                </a:solidFill>
              </a:rPr>
              <a:t> </a:t>
            </a:r>
            <a:r>
              <a:rPr lang="en-GB" altLang="en-US" sz="1400" dirty="0">
                <a:solidFill>
                  <a:schemeClr val="accent2"/>
                </a:solidFill>
              </a:rPr>
              <a:t> </a:t>
            </a:r>
          </a:p>
          <a:p>
            <a:pPr algn="l">
              <a:lnSpc>
                <a:spcPct val="100000"/>
              </a:lnSpc>
              <a:spcBef>
                <a:spcPct val="5000"/>
              </a:spcBef>
              <a:buFont typeface="Zapf Dingbats"/>
              <a:buNone/>
            </a:pPr>
            <a:r>
              <a:rPr lang="en-GB" altLang="en-US" sz="1400" dirty="0">
                <a:solidFill>
                  <a:schemeClr val="accent2"/>
                </a:solidFill>
              </a:rPr>
              <a:t>20, route de </a:t>
            </a:r>
            <a:r>
              <a:rPr lang="en-GB" altLang="en-US" sz="1400" dirty="0" err="1">
                <a:solidFill>
                  <a:schemeClr val="accent2"/>
                </a:solidFill>
              </a:rPr>
              <a:t>Pré</a:t>
            </a:r>
            <a:r>
              <a:rPr lang="en-GB" altLang="en-US" sz="1400" dirty="0">
                <a:solidFill>
                  <a:schemeClr val="accent2"/>
                </a:solidFill>
              </a:rPr>
              <a:t>-Bois </a:t>
            </a:r>
          </a:p>
          <a:p>
            <a:pPr algn="l">
              <a:lnSpc>
                <a:spcPct val="100000"/>
              </a:lnSpc>
              <a:spcBef>
                <a:spcPct val="5000"/>
              </a:spcBef>
              <a:buFont typeface="Zapf Dingbats"/>
              <a:buNone/>
            </a:pPr>
            <a:r>
              <a:rPr lang="fr-CH" altLang="en-US" sz="1400" dirty="0">
                <a:solidFill>
                  <a:schemeClr val="accent2"/>
                </a:solidFill>
              </a:rPr>
              <a:t>CH-1215 Geneva</a:t>
            </a:r>
          </a:p>
          <a:p>
            <a:pPr algn="l">
              <a:lnSpc>
                <a:spcPct val="100000"/>
              </a:lnSpc>
              <a:spcBef>
                <a:spcPct val="5000"/>
              </a:spcBef>
              <a:buFont typeface="Zapf Dingbats"/>
              <a:buNone/>
            </a:pPr>
            <a:r>
              <a:rPr lang="fr-CH" altLang="en-US" sz="1400" dirty="0">
                <a:solidFill>
                  <a:schemeClr val="accent2"/>
                </a:solidFill>
              </a:rPr>
              <a:t>Switzerland</a:t>
            </a:r>
          </a:p>
          <a:p>
            <a:pPr algn="l">
              <a:lnSpc>
                <a:spcPct val="100000"/>
              </a:lnSpc>
              <a:spcBef>
                <a:spcPct val="5000"/>
              </a:spcBef>
              <a:buFont typeface="Zapf Dingbats"/>
              <a:buNone/>
            </a:pPr>
            <a:r>
              <a:rPr lang="fr-CH" altLang="en-US" sz="1400" dirty="0">
                <a:solidFill>
                  <a:schemeClr val="accent3"/>
                </a:solidFill>
              </a:rPr>
              <a:t>info@pefc.org</a:t>
            </a:r>
          </a:p>
        </p:txBody>
      </p:sp>
      <p:pic>
        <p:nvPicPr>
          <p:cNvPr id="2" name="Picture 1"/>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888715" y="5297477"/>
            <a:ext cx="3255285" cy="1560523"/>
          </a:xfrm>
          <a:prstGeom prst="rect">
            <a:avLst/>
          </a:prstGeom>
        </p:spPr>
      </p:pic>
    </p:spTree>
    <p:extLst>
      <p:ext uri="{BB962C8B-B14F-4D97-AF65-F5344CB8AC3E}">
        <p14:creationId xmlns:p14="http://schemas.microsoft.com/office/powerpoint/2010/main" val="36936832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ue contenuti" type="twoObj">
  <p:cSld name="Due contenuti">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it-IT" smtClean="0"/>
              <a:pPr/>
              <a:t>‹N›</a:t>
            </a:fld>
            <a:endParaRPr lang="it-IT"/>
          </a:p>
        </p:txBody>
      </p:sp>
    </p:spTree>
    <p:extLst>
      <p:ext uri="{BB962C8B-B14F-4D97-AF65-F5344CB8AC3E}">
        <p14:creationId xmlns:p14="http://schemas.microsoft.com/office/powerpoint/2010/main" val="9906560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2868536" y="1225257"/>
            <a:ext cx="3406929" cy="354608"/>
          </a:xfrm>
        </p:spPr>
        <p:txBody>
          <a:bodyPr lIns="0" tIns="0" rIns="0" bIns="0"/>
          <a:lstStyle>
            <a:lvl1pPr>
              <a:defRPr sz="1296" b="1" i="0">
                <a:solidFill>
                  <a:srgbClr val="343434"/>
                </a:solidFill>
                <a:latin typeface="Goudy Old Style"/>
                <a:cs typeface="Goudy Old Styl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19760239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en-GB" altLang="it-IT"/>
          </a:p>
        </p:txBody>
      </p:sp>
      <p:sp>
        <p:nvSpPr>
          <p:cNvPr id="3" name="Segnaposto piè di pagina 2"/>
          <p:cNvSpPr>
            <a:spLocks noGrp="1"/>
          </p:cNvSpPr>
          <p:nvPr>
            <p:ph type="ftr" sz="quarter" idx="11"/>
          </p:nvPr>
        </p:nvSpPr>
        <p:spPr/>
        <p:txBody>
          <a:bodyPr/>
          <a:lstStyle>
            <a:lvl1pPr>
              <a:defRPr/>
            </a:lvl1pPr>
          </a:lstStyle>
          <a:p>
            <a:fld id="{1CB37773-F636-42D9-AEA1-2485F661B3CE}" type="slidenum">
              <a:rPr lang="en-GB" altLang="it-IT"/>
              <a:pPr/>
              <a:t>‹N›</a:t>
            </a:fld>
            <a:endParaRPr lang="en-GB" altLang="it-IT"/>
          </a:p>
        </p:txBody>
      </p:sp>
      <p:sp>
        <p:nvSpPr>
          <p:cNvPr id="4" name="Segnaposto numero diapositiva 3"/>
          <p:cNvSpPr>
            <a:spLocks noGrp="1"/>
          </p:cNvSpPr>
          <p:nvPr>
            <p:ph type="sldNum" sz="quarter" idx="12"/>
          </p:nvPr>
        </p:nvSpPr>
        <p:spPr/>
        <p:txBody>
          <a:bodyPr/>
          <a:lstStyle>
            <a:lvl1pPr>
              <a:defRPr/>
            </a:lvl1pPr>
          </a:lstStyle>
          <a:p>
            <a:fld id="{4493E1E8-72C7-4AD5-B990-9723008D1B42}" type="slidenum">
              <a:rPr lang="en-GB" altLang="it-IT"/>
              <a:pPr/>
              <a:t>‹N›</a:t>
            </a:fld>
            <a:endParaRPr lang="en-GB" altLang="it-IT"/>
          </a:p>
        </p:txBody>
      </p:sp>
    </p:spTree>
    <p:extLst>
      <p:ext uri="{BB962C8B-B14F-4D97-AF65-F5344CB8AC3E}">
        <p14:creationId xmlns:p14="http://schemas.microsoft.com/office/powerpoint/2010/main" val="41386079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1366838" y="1455738"/>
            <a:ext cx="6891337" cy="1058862"/>
          </a:xfrm>
        </p:spPr>
        <p:txBody>
          <a:bodyPr/>
          <a:lstStyle/>
          <a:p>
            <a:r>
              <a:rPr lang="it-IT"/>
              <a:t>Fare clic per modificare lo stile del titolo</a:t>
            </a:r>
          </a:p>
        </p:txBody>
      </p:sp>
      <p:sp>
        <p:nvSpPr>
          <p:cNvPr id="3" name="Segnaposto contenuto 2"/>
          <p:cNvSpPr>
            <a:spLocks noGrp="1"/>
          </p:cNvSpPr>
          <p:nvPr>
            <p:ph sz="half" idx="1"/>
          </p:nvPr>
        </p:nvSpPr>
        <p:spPr>
          <a:xfrm>
            <a:off x="1366838" y="2514600"/>
            <a:ext cx="3368675" cy="3636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887913" y="2514600"/>
            <a:ext cx="3370262" cy="17414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887913" y="4408488"/>
            <a:ext cx="3370262" cy="1743075"/>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760035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fourObj">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1066800" y="76200"/>
            <a:ext cx="7772400" cy="990600"/>
          </a:xfrm>
        </p:spPr>
        <p:txBody>
          <a:bodyPr/>
          <a:lstStyle/>
          <a:p>
            <a:r>
              <a:rPr lang="it-IT"/>
              <a:t>Fare clic per modificare lo stile del titolo</a:t>
            </a:r>
          </a:p>
        </p:txBody>
      </p:sp>
      <p:sp>
        <p:nvSpPr>
          <p:cNvPr id="3" name="Segnaposto contenuto 2"/>
          <p:cNvSpPr>
            <a:spLocks noGrp="1"/>
          </p:cNvSpPr>
          <p:nvPr>
            <p:ph sz="quarter" idx="1"/>
          </p:nvPr>
        </p:nvSpPr>
        <p:spPr>
          <a:xfrm>
            <a:off x="381000" y="1600200"/>
            <a:ext cx="4191000" cy="19812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724400" y="1600200"/>
            <a:ext cx="4191000" cy="19812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381000" y="3733800"/>
            <a:ext cx="4191000" cy="19812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4724400" y="3733800"/>
            <a:ext cx="4191000" cy="19812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685800" y="6248400"/>
            <a:ext cx="1905000" cy="457200"/>
          </a:xfrm>
        </p:spPr>
        <p:txBody>
          <a:bodyPr/>
          <a:lstStyle>
            <a:lvl1pPr>
              <a:defRPr/>
            </a:lvl1pPr>
          </a:lstStyle>
          <a:p>
            <a:endParaRPr lang="en-GB" altLang="it-IT"/>
          </a:p>
        </p:txBody>
      </p:sp>
      <p:sp>
        <p:nvSpPr>
          <p:cNvPr id="8" name="Segnaposto piè di pagina 7"/>
          <p:cNvSpPr>
            <a:spLocks noGrp="1"/>
          </p:cNvSpPr>
          <p:nvPr>
            <p:ph type="ftr" sz="quarter" idx="11"/>
          </p:nvPr>
        </p:nvSpPr>
        <p:spPr>
          <a:xfrm>
            <a:off x="8458200" y="6400800"/>
            <a:ext cx="457200" cy="228600"/>
          </a:xfrm>
        </p:spPr>
        <p:txBody>
          <a:bodyPr/>
          <a:lstStyle>
            <a:lvl1pPr>
              <a:defRPr/>
            </a:lvl1pPr>
          </a:lstStyle>
          <a:p>
            <a:fld id="{7F832E31-C208-411F-8424-53BCB038E118}" type="slidenum">
              <a:rPr lang="en-GB" altLang="it-IT"/>
              <a:pPr/>
              <a:t>‹N›</a:t>
            </a:fld>
            <a:endParaRPr lang="en-GB" altLang="it-IT"/>
          </a:p>
        </p:txBody>
      </p:sp>
      <p:sp>
        <p:nvSpPr>
          <p:cNvPr id="9" name="Segnaposto numero diapositiva 8"/>
          <p:cNvSpPr>
            <a:spLocks noGrp="1"/>
          </p:cNvSpPr>
          <p:nvPr>
            <p:ph type="sldNum" sz="quarter" idx="12"/>
          </p:nvPr>
        </p:nvSpPr>
        <p:spPr>
          <a:xfrm>
            <a:off x="4343400" y="4724400"/>
            <a:ext cx="1905000" cy="457200"/>
          </a:xfrm>
        </p:spPr>
        <p:txBody>
          <a:bodyPr/>
          <a:lstStyle>
            <a:lvl1pPr>
              <a:defRPr/>
            </a:lvl1pPr>
          </a:lstStyle>
          <a:p>
            <a:fld id="{681640A8-86BE-4115-BE6C-4197423A1DD7}" type="slidenum">
              <a:rPr lang="en-GB" altLang="it-IT"/>
              <a:pPr/>
              <a:t>‹N›</a:t>
            </a:fld>
            <a:endParaRPr lang="en-GB" altLang="it-IT"/>
          </a:p>
        </p:txBody>
      </p:sp>
    </p:spTree>
    <p:extLst>
      <p:ext uri="{BB962C8B-B14F-4D97-AF65-F5344CB8AC3E}">
        <p14:creationId xmlns:p14="http://schemas.microsoft.com/office/powerpoint/2010/main" val="2122775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Cover_Green">
    <p:spTree>
      <p:nvGrpSpPr>
        <p:cNvPr id="1" name=""/>
        <p:cNvGrpSpPr/>
        <p:nvPr/>
      </p:nvGrpSpPr>
      <p:grpSpPr>
        <a:xfrm>
          <a:off x="0" y="0"/>
          <a:ext cx="0" cy="0"/>
          <a:chOff x="0" y="0"/>
          <a:chExt cx="0" cy="0"/>
        </a:xfrm>
      </p:grpSpPr>
      <p:pic>
        <p:nvPicPr>
          <p:cNvPr id="22" name="Image 21" descr="02-medium.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1" cy="6858001"/>
          </a:xfrm>
          <a:prstGeom prst="rect">
            <a:avLst/>
          </a:prstGeom>
        </p:spPr>
      </p:pic>
      <p:grpSp>
        <p:nvGrpSpPr>
          <p:cNvPr id="23" name="Grouper 22"/>
          <p:cNvGrpSpPr/>
          <p:nvPr userDrawn="1"/>
        </p:nvGrpSpPr>
        <p:grpSpPr>
          <a:xfrm>
            <a:off x="1" y="0"/>
            <a:ext cx="9144000" cy="6858000"/>
            <a:chOff x="1" y="0"/>
            <a:chExt cx="9144000" cy="6858000"/>
          </a:xfrm>
        </p:grpSpPr>
        <p:pic>
          <p:nvPicPr>
            <p:cNvPr id="27" name="Image 26" descr="mask_corners_1.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8077200" y="0"/>
              <a:ext cx="1066801" cy="6858000"/>
            </a:xfrm>
            <a:prstGeom prst="rect">
              <a:avLst/>
            </a:prstGeom>
          </p:spPr>
        </p:pic>
        <p:pic>
          <p:nvPicPr>
            <p:cNvPr id="28" name="Image 27" descr="mask_corners_1.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1" y="5105400"/>
              <a:ext cx="8153399" cy="1752600"/>
            </a:xfrm>
            <a:prstGeom prst="rect">
              <a:avLst/>
            </a:prstGeom>
          </p:spPr>
        </p:pic>
      </p:grpSp>
      <p:pic>
        <p:nvPicPr>
          <p:cNvPr id="26" name="Image 25" descr="PEFC_Logo_1000_dpi.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979182" y="5410200"/>
            <a:ext cx="853667" cy="1196126"/>
          </a:xfrm>
          <a:prstGeom prst="rect">
            <a:avLst/>
          </a:prstGeom>
        </p:spPr>
      </p:pic>
      <p:sp>
        <p:nvSpPr>
          <p:cNvPr id="8" name="Espace réservé du texte 8"/>
          <p:cNvSpPr>
            <a:spLocks noGrp="1"/>
          </p:cNvSpPr>
          <p:nvPr>
            <p:ph type="body" sz="quarter" idx="14" hasCustomPrompt="1"/>
          </p:nvPr>
        </p:nvSpPr>
        <p:spPr bwMode="gray">
          <a:xfrm>
            <a:off x="468314" y="3778200"/>
            <a:ext cx="3417886" cy="1098600"/>
          </a:xfrm>
          <a:effectLst>
            <a:outerShdw blurRad="127000" dir="2700000">
              <a:srgbClr val="008000">
                <a:alpha val="90000"/>
              </a:srgbClr>
            </a:outerShdw>
          </a:effectLst>
        </p:spPr>
        <p:txBody>
          <a:bodyPr anchor="t" anchorCtr="0"/>
          <a:lstStyle>
            <a:lvl1pPr marL="0" indent="0" algn="l">
              <a:lnSpc>
                <a:spcPct val="100000"/>
              </a:lnSpc>
              <a:buNone/>
              <a:defRPr sz="2100" b="0" i="1" baseline="0">
                <a:ln>
                  <a:noFill/>
                </a:ln>
                <a:solidFill>
                  <a:schemeClr val="accent4"/>
                </a:solidFill>
              </a:defRPr>
            </a:lvl1pPr>
            <a:lvl2pPr marL="0" algn="ctr">
              <a:lnSpc>
                <a:spcPct val="100000"/>
              </a:lnSpc>
              <a:spcBef>
                <a:spcPts val="6900"/>
              </a:spcBef>
              <a:defRPr sz="2000" b="1">
                <a:solidFill>
                  <a:schemeClr val="bg1"/>
                </a:solidFill>
              </a:defRPr>
            </a:lvl2pPr>
          </a:lstStyle>
          <a:p>
            <a:pPr lvl="0"/>
            <a:r>
              <a:rPr lang="en-US" noProof="0" dirty="0"/>
              <a:t>Presentation subtitle</a:t>
            </a:r>
            <a:br>
              <a:rPr lang="en-US" noProof="0" dirty="0"/>
            </a:br>
            <a:r>
              <a:rPr lang="en-US" noProof="0" dirty="0"/>
              <a:t>may contain up to two</a:t>
            </a:r>
            <a:br>
              <a:rPr lang="en-US" noProof="0" dirty="0"/>
            </a:br>
            <a:r>
              <a:rPr lang="en-US" noProof="0" dirty="0"/>
              <a:t>or three lines</a:t>
            </a:r>
          </a:p>
        </p:txBody>
      </p:sp>
      <p:sp>
        <p:nvSpPr>
          <p:cNvPr id="16" name="ZoneTexte 15"/>
          <p:cNvSpPr txBox="1"/>
          <p:nvPr userDrawn="1"/>
        </p:nvSpPr>
        <p:spPr>
          <a:xfrm>
            <a:off x="381000" y="6275457"/>
            <a:ext cx="2819400" cy="353943"/>
          </a:xfrm>
          <a:prstGeom prst="rect">
            <a:avLst/>
          </a:prstGeom>
          <a:noFill/>
        </p:spPr>
        <p:txBody>
          <a:bodyPr wrap="square" rtlCol="0" anchor="t">
            <a:spAutoFit/>
          </a:bodyPr>
          <a:lstStyle/>
          <a:p>
            <a:r>
              <a:rPr lang="en-GB" sz="1700" dirty="0" err="1">
                <a:solidFill>
                  <a:schemeClr val="accent3"/>
                </a:solidFill>
              </a:rPr>
              <a:t>www.pefc.org</a:t>
            </a:r>
            <a:endParaRPr lang="en-GB" sz="1700" dirty="0">
              <a:solidFill>
                <a:schemeClr val="accent3"/>
              </a:solidFill>
            </a:endParaRPr>
          </a:p>
        </p:txBody>
      </p:sp>
      <p:sp>
        <p:nvSpPr>
          <p:cNvPr id="9" name="Espace réservé du texte 8"/>
          <p:cNvSpPr>
            <a:spLocks noGrp="1"/>
          </p:cNvSpPr>
          <p:nvPr>
            <p:ph type="body" sz="quarter" idx="13" hasCustomPrompt="1"/>
          </p:nvPr>
        </p:nvSpPr>
        <p:spPr bwMode="gray">
          <a:xfrm>
            <a:off x="468314" y="1036638"/>
            <a:ext cx="3417886" cy="2469162"/>
          </a:xfrm>
          <a:effectLst>
            <a:outerShdw blurRad="381000" dir="2700000">
              <a:srgbClr val="008000">
                <a:alpha val="70000"/>
              </a:srgbClr>
            </a:outerShdw>
          </a:effectLst>
        </p:spPr>
        <p:txBody>
          <a:bodyPr anchor="b" anchorCtr="0"/>
          <a:lstStyle>
            <a:lvl1pPr marL="0" indent="0" algn="l">
              <a:lnSpc>
                <a:spcPct val="100000"/>
              </a:lnSpc>
              <a:buNone/>
              <a:defRPr sz="3200" b="1" cap="none" baseline="0">
                <a:solidFill>
                  <a:schemeClr val="bg1"/>
                </a:solidFill>
              </a:defRPr>
            </a:lvl1pPr>
            <a:lvl2pPr marL="0" algn="ctr">
              <a:lnSpc>
                <a:spcPct val="100000"/>
              </a:lnSpc>
              <a:spcBef>
                <a:spcPts val="6900"/>
              </a:spcBef>
              <a:defRPr sz="2000" b="1">
                <a:solidFill>
                  <a:schemeClr val="bg1"/>
                </a:solidFill>
              </a:defRPr>
            </a:lvl2pPr>
          </a:lstStyle>
          <a:p>
            <a:r>
              <a:rPr lang="en-GB" dirty="0"/>
              <a:t>Presentation title, may contain up to three lines</a:t>
            </a:r>
          </a:p>
        </p:txBody>
      </p:sp>
      <p:cxnSp>
        <p:nvCxnSpPr>
          <p:cNvPr id="15" name="Straight Connector 13"/>
          <p:cNvCxnSpPr/>
          <p:nvPr userDrawn="1"/>
        </p:nvCxnSpPr>
        <p:spPr bwMode="auto">
          <a:xfrm>
            <a:off x="467544" y="3645024"/>
            <a:ext cx="3420000" cy="0"/>
          </a:xfrm>
          <a:prstGeom prst="line">
            <a:avLst/>
          </a:prstGeom>
          <a:solidFill>
            <a:schemeClr val="accent1"/>
          </a:solidFill>
          <a:ln w="25400" cap="flat" cmpd="sng" algn="ctr">
            <a:solidFill>
              <a:srgbClr val="FFC000"/>
            </a:solidFill>
            <a:prstDash val="solid"/>
            <a:round/>
            <a:headEnd type="none" w="med" len="med"/>
            <a:tailEnd type="none" w="med" len="med"/>
          </a:ln>
          <a:effectLst/>
        </p:spPr>
      </p:cxnSp>
      <p:sp>
        <p:nvSpPr>
          <p:cNvPr id="24" name="Rectangle 23"/>
          <p:cNvSpPr/>
          <p:nvPr userDrawn="1"/>
        </p:nvSpPr>
        <p:spPr bwMode="gray">
          <a:xfrm>
            <a:off x="6172200" y="6418349"/>
            <a:ext cx="1524000" cy="287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r"/>
            <a:r>
              <a:rPr lang="en-US" sz="1200" noProof="0" dirty="0">
                <a:solidFill>
                  <a:schemeClr val="accent3"/>
                </a:solidFill>
              </a:rPr>
              <a:t>#</a:t>
            </a:r>
            <a:r>
              <a:rPr lang="en-US" sz="1200" noProof="0" dirty="0" err="1">
                <a:solidFill>
                  <a:schemeClr val="accent3"/>
                </a:solidFill>
              </a:rPr>
              <a:t>pefc</a:t>
            </a:r>
            <a:endParaRPr lang="en-US" sz="1200" noProof="0" dirty="0">
              <a:solidFill>
                <a:schemeClr val="accent3"/>
              </a:solidFill>
            </a:endParaRPr>
          </a:p>
        </p:txBody>
      </p:sp>
      <p:sp>
        <p:nvSpPr>
          <p:cNvPr id="25" name="Rectangle 24"/>
          <p:cNvSpPr/>
          <p:nvPr userDrawn="1"/>
        </p:nvSpPr>
        <p:spPr bwMode="gray">
          <a:xfrm>
            <a:off x="6172200" y="5410200"/>
            <a:ext cx="15240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lvl="0" algn="r"/>
            <a:r>
              <a:rPr lang="en-US" sz="1200" b="1" noProof="0" dirty="0">
                <a:solidFill>
                  <a:schemeClr val="accent2"/>
                </a:solidFill>
              </a:rPr>
              <a:t>Promoting</a:t>
            </a:r>
            <a:br>
              <a:rPr lang="en-US" sz="1200" b="1" noProof="0" dirty="0">
                <a:solidFill>
                  <a:schemeClr val="accent2"/>
                </a:solidFill>
              </a:rPr>
            </a:br>
            <a:r>
              <a:rPr lang="en-US" sz="1200" b="1" noProof="0" dirty="0">
                <a:solidFill>
                  <a:schemeClr val="accent2"/>
                </a:solidFill>
              </a:rPr>
              <a:t>Sustainable Forest</a:t>
            </a:r>
            <a:br>
              <a:rPr lang="en-US" sz="1200" b="1" noProof="0" dirty="0">
                <a:solidFill>
                  <a:schemeClr val="accent2"/>
                </a:solidFill>
              </a:rPr>
            </a:br>
            <a:r>
              <a:rPr lang="en-US" sz="1200" b="1" noProof="0" dirty="0">
                <a:solidFill>
                  <a:schemeClr val="accent2"/>
                </a:solidFill>
              </a:rPr>
              <a:t>Management</a:t>
            </a:r>
          </a:p>
        </p:txBody>
      </p:sp>
    </p:spTree>
    <p:extLst>
      <p:ext uri="{BB962C8B-B14F-4D97-AF65-F5344CB8AC3E}">
        <p14:creationId xmlns:p14="http://schemas.microsoft.com/office/powerpoint/2010/main" val="41485132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Cover_Green">
    <p:spTree>
      <p:nvGrpSpPr>
        <p:cNvPr id="1" name=""/>
        <p:cNvGrpSpPr/>
        <p:nvPr/>
      </p:nvGrpSpPr>
      <p:grpSpPr>
        <a:xfrm>
          <a:off x="0" y="0"/>
          <a:ext cx="0" cy="0"/>
          <a:chOff x="0" y="0"/>
          <a:chExt cx="0" cy="0"/>
        </a:xfrm>
      </p:grpSpPr>
      <p:pic>
        <p:nvPicPr>
          <p:cNvPr id="12" name="Image 11" descr="01-medium.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8839200" cy="6629400"/>
          </a:xfrm>
          <a:prstGeom prst="rect">
            <a:avLst/>
          </a:prstGeom>
        </p:spPr>
      </p:pic>
      <p:grpSp>
        <p:nvGrpSpPr>
          <p:cNvPr id="19" name="Grouper 18"/>
          <p:cNvGrpSpPr/>
          <p:nvPr userDrawn="1"/>
        </p:nvGrpSpPr>
        <p:grpSpPr>
          <a:xfrm>
            <a:off x="1" y="0"/>
            <a:ext cx="9144000" cy="6858000"/>
            <a:chOff x="1" y="0"/>
            <a:chExt cx="9144000" cy="6858000"/>
          </a:xfrm>
        </p:grpSpPr>
        <p:pic>
          <p:nvPicPr>
            <p:cNvPr id="20" name="Image 19" descr="mask_corners_1.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8077200" y="0"/>
              <a:ext cx="1066801" cy="6858000"/>
            </a:xfrm>
            <a:prstGeom prst="rect">
              <a:avLst/>
            </a:prstGeom>
          </p:spPr>
        </p:pic>
        <p:pic>
          <p:nvPicPr>
            <p:cNvPr id="21" name="Image 20" descr="mask_corners_1.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1" y="5105400"/>
              <a:ext cx="8153399" cy="1752600"/>
            </a:xfrm>
            <a:prstGeom prst="rect">
              <a:avLst/>
            </a:prstGeom>
          </p:spPr>
        </p:pic>
      </p:grpSp>
      <p:pic>
        <p:nvPicPr>
          <p:cNvPr id="26" name="Image 25" descr="PEFC_Logo_1000_dpi.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979182" y="5410200"/>
            <a:ext cx="853667" cy="1196126"/>
          </a:xfrm>
          <a:prstGeom prst="rect">
            <a:avLst/>
          </a:prstGeom>
        </p:spPr>
      </p:pic>
      <p:sp>
        <p:nvSpPr>
          <p:cNvPr id="8" name="Espace réservé du texte 8"/>
          <p:cNvSpPr>
            <a:spLocks noGrp="1"/>
          </p:cNvSpPr>
          <p:nvPr>
            <p:ph type="body" sz="quarter" idx="14" hasCustomPrompt="1"/>
          </p:nvPr>
        </p:nvSpPr>
        <p:spPr bwMode="gray">
          <a:xfrm>
            <a:off x="468314" y="3778200"/>
            <a:ext cx="3417886" cy="1098600"/>
          </a:xfrm>
          <a:effectLst>
            <a:outerShdw blurRad="127000" dir="2700000">
              <a:srgbClr val="008000">
                <a:alpha val="90000"/>
              </a:srgbClr>
            </a:outerShdw>
          </a:effectLst>
        </p:spPr>
        <p:txBody>
          <a:bodyPr anchor="t" anchorCtr="0"/>
          <a:lstStyle>
            <a:lvl1pPr marL="0" indent="0" algn="l">
              <a:lnSpc>
                <a:spcPct val="100000"/>
              </a:lnSpc>
              <a:buNone/>
              <a:defRPr sz="2100" b="0" i="1" baseline="0">
                <a:ln>
                  <a:noFill/>
                </a:ln>
                <a:solidFill>
                  <a:schemeClr val="accent4"/>
                </a:solidFill>
              </a:defRPr>
            </a:lvl1pPr>
            <a:lvl2pPr marL="0" algn="ctr">
              <a:lnSpc>
                <a:spcPct val="100000"/>
              </a:lnSpc>
              <a:spcBef>
                <a:spcPts val="6900"/>
              </a:spcBef>
              <a:defRPr sz="2000" b="1">
                <a:solidFill>
                  <a:schemeClr val="bg1"/>
                </a:solidFill>
              </a:defRPr>
            </a:lvl2pPr>
          </a:lstStyle>
          <a:p>
            <a:pPr lvl="0"/>
            <a:r>
              <a:rPr lang="en-US" noProof="0" dirty="0"/>
              <a:t>Presentation subtitle</a:t>
            </a:r>
            <a:br>
              <a:rPr lang="en-US" noProof="0" dirty="0"/>
            </a:br>
            <a:r>
              <a:rPr lang="en-US" noProof="0" dirty="0"/>
              <a:t>may contain up to two</a:t>
            </a:r>
            <a:br>
              <a:rPr lang="en-US" noProof="0" dirty="0"/>
            </a:br>
            <a:r>
              <a:rPr lang="en-US" noProof="0" dirty="0"/>
              <a:t>or three lines</a:t>
            </a:r>
          </a:p>
        </p:txBody>
      </p:sp>
      <p:sp>
        <p:nvSpPr>
          <p:cNvPr id="16" name="ZoneTexte 15"/>
          <p:cNvSpPr txBox="1"/>
          <p:nvPr userDrawn="1"/>
        </p:nvSpPr>
        <p:spPr>
          <a:xfrm>
            <a:off x="381000" y="6275457"/>
            <a:ext cx="2819400" cy="353943"/>
          </a:xfrm>
          <a:prstGeom prst="rect">
            <a:avLst/>
          </a:prstGeom>
          <a:noFill/>
        </p:spPr>
        <p:txBody>
          <a:bodyPr wrap="square" rtlCol="0" anchor="t">
            <a:spAutoFit/>
          </a:bodyPr>
          <a:lstStyle/>
          <a:p>
            <a:r>
              <a:rPr lang="en-GB" sz="1700" dirty="0" err="1">
                <a:solidFill>
                  <a:schemeClr val="accent3"/>
                </a:solidFill>
              </a:rPr>
              <a:t>www.pefc.org</a:t>
            </a:r>
            <a:endParaRPr lang="en-GB" sz="1700" dirty="0">
              <a:solidFill>
                <a:schemeClr val="accent3"/>
              </a:solidFill>
            </a:endParaRPr>
          </a:p>
        </p:txBody>
      </p:sp>
      <p:sp>
        <p:nvSpPr>
          <p:cNvPr id="9" name="Espace réservé du texte 8"/>
          <p:cNvSpPr>
            <a:spLocks noGrp="1"/>
          </p:cNvSpPr>
          <p:nvPr>
            <p:ph type="body" sz="quarter" idx="13" hasCustomPrompt="1"/>
          </p:nvPr>
        </p:nvSpPr>
        <p:spPr bwMode="gray">
          <a:xfrm>
            <a:off x="468314" y="1036638"/>
            <a:ext cx="3417886" cy="2469162"/>
          </a:xfrm>
          <a:effectLst>
            <a:outerShdw blurRad="381000" dir="2700000">
              <a:srgbClr val="008000">
                <a:alpha val="70000"/>
              </a:srgbClr>
            </a:outerShdw>
          </a:effectLst>
        </p:spPr>
        <p:txBody>
          <a:bodyPr anchor="b" anchorCtr="0"/>
          <a:lstStyle>
            <a:lvl1pPr marL="0" indent="0" algn="l">
              <a:lnSpc>
                <a:spcPct val="100000"/>
              </a:lnSpc>
              <a:buNone/>
              <a:defRPr sz="3200" b="1" cap="none" baseline="0">
                <a:solidFill>
                  <a:schemeClr val="bg1"/>
                </a:solidFill>
              </a:defRPr>
            </a:lvl1pPr>
            <a:lvl2pPr marL="0" algn="ctr">
              <a:lnSpc>
                <a:spcPct val="100000"/>
              </a:lnSpc>
              <a:spcBef>
                <a:spcPts val="6900"/>
              </a:spcBef>
              <a:defRPr sz="2000" b="1">
                <a:solidFill>
                  <a:schemeClr val="bg1"/>
                </a:solidFill>
              </a:defRPr>
            </a:lvl2pPr>
          </a:lstStyle>
          <a:p>
            <a:r>
              <a:rPr lang="en-GB" dirty="0"/>
              <a:t>Presentation title, may contain up to three lines</a:t>
            </a:r>
          </a:p>
        </p:txBody>
      </p:sp>
      <p:cxnSp>
        <p:nvCxnSpPr>
          <p:cNvPr id="15" name="Straight Connector 13"/>
          <p:cNvCxnSpPr/>
          <p:nvPr userDrawn="1"/>
        </p:nvCxnSpPr>
        <p:spPr bwMode="auto">
          <a:xfrm>
            <a:off x="467544" y="3645024"/>
            <a:ext cx="3420000" cy="0"/>
          </a:xfrm>
          <a:prstGeom prst="line">
            <a:avLst/>
          </a:prstGeom>
          <a:solidFill>
            <a:schemeClr val="accent1"/>
          </a:solidFill>
          <a:ln w="25400" cap="flat" cmpd="sng" algn="ctr">
            <a:solidFill>
              <a:srgbClr val="FFC000"/>
            </a:solidFill>
            <a:prstDash val="solid"/>
            <a:round/>
            <a:headEnd type="none" w="med" len="med"/>
            <a:tailEnd type="none" w="med" len="med"/>
          </a:ln>
          <a:effectLst/>
        </p:spPr>
      </p:cxnSp>
      <p:sp>
        <p:nvSpPr>
          <p:cNvPr id="24" name="Text Box 9"/>
          <p:cNvSpPr>
            <a:spLocks noGrp="1" noChangeArrowheads="1"/>
          </p:cNvSpPr>
          <p:nvPr userDrawn="1"/>
        </p:nvSpPr>
        <p:spPr bwMode="auto">
          <a:xfrm>
            <a:off x="5715000" y="5418000"/>
            <a:ext cx="2057400" cy="122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0" indent="-1714500" eaLnBrk="0" hangingPunct="0">
              <a:spcBef>
                <a:spcPct val="20000"/>
              </a:spcBef>
              <a:buClr>
                <a:srgbClr val="7BC143"/>
              </a:buClr>
              <a:buSzPct val="70000"/>
              <a:buFont typeface="Zapf Dingbats"/>
              <a:buChar char=""/>
              <a:defRPr sz="2000">
                <a:solidFill>
                  <a:schemeClr val="tx1"/>
                </a:solidFill>
                <a:latin typeface="Arial" pitchFamily="34" charset="0"/>
                <a:ea typeface="Geneva" charset="0"/>
                <a:cs typeface="Geneva" charset="0"/>
              </a:defRPr>
            </a:lvl1pPr>
            <a:lvl2pPr marL="742950" indent="-285750" eaLnBrk="0" hangingPunct="0">
              <a:spcBef>
                <a:spcPct val="20000"/>
              </a:spcBef>
              <a:buSzPct val="70000"/>
              <a:buFont typeface="Arial" pitchFamily="34" charset="0"/>
              <a:buChar char="•"/>
              <a:defRPr sz="1600">
                <a:solidFill>
                  <a:schemeClr val="tx1"/>
                </a:solidFill>
                <a:latin typeface="Arial" pitchFamily="34" charset="0"/>
                <a:ea typeface="Geneva" charset="0"/>
                <a:cs typeface="Geneva" charset="0"/>
              </a:defRPr>
            </a:lvl2pPr>
            <a:lvl3pPr marL="1143000" indent="-228600" eaLnBrk="0" hangingPunct="0">
              <a:spcBef>
                <a:spcPct val="20000"/>
              </a:spcBef>
              <a:buSzPct val="70000"/>
              <a:buChar char="–"/>
              <a:defRPr sz="1600">
                <a:solidFill>
                  <a:schemeClr val="tx1"/>
                </a:solidFill>
                <a:latin typeface="Arial" pitchFamily="34" charset="0"/>
                <a:ea typeface="Geneva" charset="0"/>
                <a:cs typeface="Geneva" charset="0"/>
              </a:defRPr>
            </a:lvl3pPr>
            <a:lvl4pPr marL="1600200" indent="-228600" eaLnBrk="0" hangingPunct="0">
              <a:spcBef>
                <a:spcPct val="20000"/>
              </a:spcBef>
              <a:buSzPct val="70000"/>
              <a:buChar char="–"/>
              <a:defRPr sz="1600">
                <a:solidFill>
                  <a:schemeClr val="tx1"/>
                </a:solidFill>
                <a:latin typeface="Arial" pitchFamily="34" charset="0"/>
                <a:ea typeface="Geneva" charset="0"/>
                <a:cs typeface="Geneva" charset="0"/>
              </a:defRPr>
            </a:lvl4pPr>
            <a:lvl5pPr marL="2057400" indent="-228600" eaLnBrk="0" hangingPunct="0">
              <a:spcBef>
                <a:spcPct val="20000"/>
              </a:spcBef>
              <a:buSzPct val="70000"/>
              <a:buChar char="–"/>
              <a:defRPr sz="1600">
                <a:solidFill>
                  <a:schemeClr val="tx1"/>
                </a:solidFill>
                <a:latin typeface="Arial" pitchFamily="34" charset="0"/>
                <a:ea typeface="Geneva" charset="0"/>
                <a:cs typeface="Geneva" charset="0"/>
              </a:defRPr>
            </a:lvl5pPr>
            <a:lvl6pPr marL="25146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6pPr>
            <a:lvl7pPr marL="29718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7pPr>
            <a:lvl8pPr marL="34290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8pPr>
            <a:lvl9pPr marL="38862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9pPr>
          </a:lstStyle>
          <a:p>
            <a:pPr algn="r">
              <a:lnSpc>
                <a:spcPts val="1200"/>
              </a:lnSpc>
              <a:spcBef>
                <a:spcPct val="5000"/>
              </a:spcBef>
              <a:buFont typeface="Zapf Dingbats"/>
              <a:buNone/>
            </a:pPr>
            <a:r>
              <a:rPr lang="en-GB" altLang="en-US" sz="1050" b="1" dirty="0"/>
              <a:t>PEFC International</a:t>
            </a:r>
            <a:endParaRPr lang="en-GB" altLang="en-US" sz="1050" dirty="0"/>
          </a:p>
          <a:p>
            <a:pPr algn="r">
              <a:lnSpc>
                <a:spcPts val="1200"/>
              </a:lnSpc>
              <a:spcBef>
                <a:spcPct val="5000"/>
              </a:spcBef>
              <a:buFont typeface="Zapf Dingbats"/>
              <a:buNone/>
            </a:pPr>
            <a:r>
              <a:rPr lang="en-GB" altLang="en-US" sz="1050" dirty="0"/>
              <a:t>ICC Building C</a:t>
            </a:r>
          </a:p>
          <a:p>
            <a:pPr algn="r">
              <a:lnSpc>
                <a:spcPts val="1200"/>
              </a:lnSpc>
              <a:spcBef>
                <a:spcPct val="5000"/>
              </a:spcBef>
              <a:buFont typeface="Zapf Dingbats"/>
              <a:buNone/>
            </a:pPr>
            <a:r>
              <a:rPr lang="en-GB" altLang="en-US" sz="1050" dirty="0"/>
              <a:t>Route de </a:t>
            </a:r>
            <a:r>
              <a:rPr lang="en-GB" altLang="en-US" sz="1050" dirty="0" err="1"/>
              <a:t>Pré</a:t>
            </a:r>
            <a:r>
              <a:rPr lang="en-GB" altLang="en-US" sz="1050" dirty="0"/>
              <a:t>-Bois 20</a:t>
            </a:r>
          </a:p>
          <a:p>
            <a:pPr algn="r">
              <a:lnSpc>
                <a:spcPts val="1200"/>
              </a:lnSpc>
              <a:spcBef>
                <a:spcPct val="5000"/>
              </a:spcBef>
              <a:buFont typeface="Zapf Dingbats"/>
              <a:buNone/>
            </a:pPr>
            <a:r>
              <a:rPr lang="fr-CH" altLang="en-US" sz="1050" dirty="0"/>
              <a:t>1215 Geneva 15</a:t>
            </a:r>
          </a:p>
          <a:p>
            <a:pPr algn="r">
              <a:lnSpc>
                <a:spcPts val="1200"/>
              </a:lnSpc>
              <a:spcBef>
                <a:spcPct val="5000"/>
              </a:spcBef>
              <a:buFont typeface="Zapf Dingbats"/>
              <a:buNone/>
            </a:pPr>
            <a:r>
              <a:rPr lang="fr-CH" altLang="en-US" sz="1050" dirty="0"/>
              <a:t>Switzerland</a:t>
            </a:r>
          </a:p>
          <a:p>
            <a:pPr algn="r">
              <a:lnSpc>
                <a:spcPts val="1200"/>
              </a:lnSpc>
              <a:spcBef>
                <a:spcPct val="5000"/>
              </a:spcBef>
              <a:buFont typeface="Zapf Dingbats"/>
              <a:buNone/>
            </a:pPr>
            <a:r>
              <a:rPr lang="fr-CH" altLang="en-US" sz="1050" dirty="0"/>
              <a:t>Tel. +41 22 799 45 40</a:t>
            </a:r>
          </a:p>
          <a:p>
            <a:pPr algn="r">
              <a:lnSpc>
                <a:spcPts val="1200"/>
              </a:lnSpc>
              <a:spcBef>
                <a:spcPct val="5000"/>
              </a:spcBef>
              <a:buFont typeface="Zapf Dingbats"/>
              <a:buNone/>
            </a:pPr>
            <a:r>
              <a:rPr lang="fr-CH" altLang="en-US" sz="1050" dirty="0">
                <a:solidFill>
                  <a:schemeClr val="accent3"/>
                </a:solidFill>
              </a:rPr>
              <a:t>info@pefc.org</a:t>
            </a:r>
          </a:p>
        </p:txBody>
      </p:sp>
    </p:spTree>
    <p:extLst>
      <p:ext uri="{BB962C8B-B14F-4D97-AF65-F5344CB8AC3E}">
        <p14:creationId xmlns:p14="http://schemas.microsoft.com/office/powerpoint/2010/main" val="23229595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Cover_Green">
    <p:spTree>
      <p:nvGrpSpPr>
        <p:cNvPr id="1" name=""/>
        <p:cNvGrpSpPr/>
        <p:nvPr/>
      </p:nvGrpSpPr>
      <p:grpSpPr>
        <a:xfrm>
          <a:off x="0" y="0"/>
          <a:ext cx="0" cy="0"/>
          <a:chOff x="0" y="0"/>
          <a:chExt cx="0" cy="0"/>
        </a:xfrm>
      </p:grpSpPr>
      <p:pic>
        <p:nvPicPr>
          <p:cNvPr id="25" name="Image 24" descr="10-titl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8763000" cy="6572250"/>
          </a:xfrm>
          <a:prstGeom prst="rect">
            <a:avLst/>
          </a:prstGeom>
        </p:spPr>
      </p:pic>
      <p:grpSp>
        <p:nvGrpSpPr>
          <p:cNvPr id="33" name="Grouper 32"/>
          <p:cNvGrpSpPr/>
          <p:nvPr userDrawn="1"/>
        </p:nvGrpSpPr>
        <p:grpSpPr>
          <a:xfrm>
            <a:off x="1" y="0"/>
            <a:ext cx="9144000" cy="6858000"/>
            <a:chOff x="1" y="0"/>
            <a:chExt cx="9144000" cy="6858000"/>
          </a:xfrm>
        </p:grpSpPr>
        <p:pic>
          <p:nvPicPr>
            <p:cNvPr id="31" name="Image 30" descr="mask_corners_1.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8077200" y="0"/>
              <a:ext cx="1066801" cy="6858000"/>
            </a:xfrm>
            <a:prstGeom prst="rect">
              <a:avLst/>
            </a:prstGeom>
          </p:spPr>
        </p:pic>
        <p:pic>
          <p:nvPicPr>
            <p:cNvPr id="32" name="Image 31" descr="mask_corners_1.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1" y="5105400"/>
              <a:ext cx="8153399" cy="1752600"/>
            </a:xfrm>
            <a:prstGeom prst="rect">
              <a:avLst/>
            </a:prstGeom>
          </p:spPr>
        </p:pic>
      </p:grpSp>
      <p:pic>
        <p:nvPicPr>
          <p:cNvPr id="26" name="Image 25" descr="PEFC_Logo_1000_dpi.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979182" y="5410200"/>
            <a:ext cx="853667" cy="1196126"/>
          </a:xfrm>
          <a:prstGeom prst="rect">
            <a:avLst/>
          </a:prstGeom>
        </p:spPr>
      </p:pic>
      <p:sp>
        <p:nvSpPr>
          <p:cNvPr id="8" name="Espace réservé du texte 8"/>
          <p:cNvSpPr>
            <a:spLocks noGrp="1"/>
          </p:cNvSpPr>
          <p:nvPr>
            <p:ph type="body" sz="quarter" idx="14" hasCustomPrompt="1"/>
          </p:nvPr>
        </p:nvSpPr>
        <p:spPr bwMode="gray">
          <a:xfrm>
            <a:off x="468314" y="3778200"/>
            <a:ext cx="3417886" cy="1098600"/>
          </a:xfrm>
          <a:effectLst>
            <a:outerShdw blurRad="127000" dir="2700000">
              <a:srgbClr val="008000">
                <a:alpha val="90000"/>
              </a:srgbClr>
            </a:outerShdw>
          </a:effectLst>
        </p:spPr>
        <p:txBody>
          <a:bodyPr anchor="t" anchorCtr="0"/>
          <a:lstStyle>
            <a:lvl1pPr marL="0" indent="0" algn="l">
              <a:lnSpc>
                <a:spcPct val="100000"/>
              </a:lnSpc>
              <a:buNone/>
              <a:defRPr sz="2100" b="0" i="1" baseline="0">
                <a:ln>
                  <a:noFill/>
                </a:ln>
                <a:solidFill>
                  <a:schemeClr val="accent4"/>
                </a:solidFill>
              </a:defRPr>
            </a:lvl1pPr>
            <a:lvl2pPr marL="0" algn="ctr">
              <a:lnSpc>
                <a:spcPct val="100000"/>
              </a:lnSpc>
              <a:spcBef>
                <a:spcPts val="6900"/>
              </a:spcBef>
              <a:defRPr sz="2000" b="1">
                <a:solidFill>
                  <a:schemeClr val="bg1"/>
                </a:solidFill>
              </a:defRPr>
            </a:lvl2pPr>
          </a:lstStyle>
          <a:p>
            <a:pPr lvl="0"/>
            <a:r>
              <a:rPr lang="en-US" noProof="0" dirty="0"/>
              <a:t>Presentation subtitle</a:t>
            </a:r>
            <a:br>
              <a:rPr lang="en-US" noProof="0" dirty="0"/>
            </a:br>
            <a:r>
              <a:rPr lang="en-US" noProof="0" dirty="0"/>
              <a:t>may contain up to two</a:t>
            </a:r>
            <a:br>
              <a:rPr lang="en-US" noProof="0" dirty="0"/>
            </a:br>
            <a:r>
              <a:rPr lang="en-US" noProof="0" dirty="0"/>
              <a:t>or three lines</a:t>
            </a:r>
          </a:p>
        </p:txBody>
      </p:sp>
      <p:sp>
        <p:nvSpPr>
          <p:cNvPr id="16" name="ZoneTexte 15"/>
          <p:cNvSpPr txBox="1"/>
          <p:nvPr userDrawn="1"/>
        </p:nvSpPr>
        <p:spPr>
          <a:xfrm>
            <a:off x="381000" y="6275457"/>
            <a:ext cx="2819400" cy="353943"/>
          </a:xfrm>
          <a:prstGeom prst="rect">
            <a:avLst/>
          </a:prstGeom>
          <a:noFill/>
        </p:spPr>
        <p:txBody>
          <a:bodyPr wrap="square" rtlCol="0" anchor="t">
            <a:spAutoFit/>
          </a:bodyPr>
          <a:lstStyle/>
          <a:p>
            <a:r>
              <a:rPr lang="en-GB" sz="1700" dirty="0" err="1">
                <a:solidFill>
                  <a:schemeClr val="accent3"/>
                </a:solidFill>
              </a:rPr>
              <a:t>www.pefc.org</a:t>
            </a:r>
            <a:endParaRPr lang="en-GB" sz="1700" dirty="0">
              <a:solidFill>
                <a:schemeClr val="accent3"/>
              </a:solidFill>
            </a:endParaRPr>
          </a:p>
        </p:txBody>
      </p:sp>
      <p:sp>
        <p:nvSpPr>
          <p:cNvPr id="9" name="Espace réservé du texte 8"/>
          <p:cNvSpPr>
            <a:spLocks noGrp="1"/>
          </p:cNvSpPr>
          <p:nvPr>
            <p:ph type="body" sz="quarter" idx="13" hasCustomPrompt="1"/>
          </p:nvPr>
        </p:nvSpPr>
        <p:spPr bwMode="gray">
          <a:xfrm>
            <a:off x="468314" y="1036638"/>
            <a:ext cx="3417886" cy="2469162"/>
          </a:xfrm>
          <a:effectLst>
            <a:outerShdw blurRad="381000" dir="2700000">
              <a:srgbClr val="008000">
                <a:alpha val="70000"/>
              </a:srgbClr>
            </a:outerShdw>
          </a:effectLst>
        </p:spPr>
        <p:txBody>
          <a:bodyPr anchor="b" anchorCtr="0"/>
          <a:lstStyle>
            <a:lvl1pPr marL="0" indent="0" algn="l">
              <a:lnSpc>
                <a:spcPct val="100000"/>
              </a:lnSpc>
              <a:buNone/>
              <a:defRPr sz="3200" b="1" cap="none" baseline="0">
                <a:solidFill>
                  <a:schemeClr val="bg1"/>
                </a:solidFill>
              </a:defRPr>
            </a:lvl1pPr>
            <a:lvl2pPr marL="0" algn="ctr">
              <a:lnSpc>
                <a:spcPct val="100000"/>
              </a:lnSpc>
              <a:spcBef>
                <a:spcPts val="6900"/>
              </a:spcBef>
              <a:defRPr sz="2000" b="1">
                <a:solidFill>
                  <a:schemeClr val="bg1"/>
                </a:solidFill>
              </a:defRPr>
            </a:lvl2pPr>
          </a:lstStyle>
          <a:p>
            <a:r>
              <a:rPr lang="en-GB" dirty="0"/>
              <a:t>Presentation title, may contain up to three lines</a:t>
            </a:r>
          </a:p>
        </p:txBody>
      </p:sp>
      <p:cxnSp>
        <p:nvCxnSpPr>
          <p:cNvPr id="15" name="Straight Connector 13"/>
          <p:cNvCxnSpPr/>
          <p:nvPr userDrawn="1"/>
        </p:nvCxnSpPr>
        <p:spPr bwMode="auto">
          <a:xfrm>
            <a:off x="467544" y="3645024"/>
            <a:ext cx="3420000" cy="0"/>
          </a:xfrm>
          <a:prstGeom prst="line">
            <a:avLst/>
          </a:prstGeom>
          <a:solidFill>
            <a:schemeClr val="accent1"/>
          </a:solidFill>
          <a:ln w="25400" cap="flat" cmpd="sng" algn="ctr">
            <a:solidFill>
              <a:srgbClr val="FFC000"/>
            </a:solidFill>
            <a:prstDash val="solid"/>
            <a:round/>
            <a:headEnd type="none" w="med" len="med"/>
            <a:tailEnd type="none" w="med" len="med"/>
          </a:ln>
          <a:effectLst/>
        </p:spPr>
      </p:cxnSp>
    </p:spTree>
    <p:extLst>
      <p:ext uri="{BB962C8B-B14F-4D97-AF65-F5344CB8AC3E}">
        <p14:creationId xmlns:p14="http://schemas.microsoft.com/office/powerpoint/2010/main" val="23017824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Cover_Green">
    <p:spTree>
      <p:nvGrpSpPr>
        <p:cNvPr id="1" name=""/>
        <p:cNvGrpSpPr/>
        <p:nvPr/>
      </p:nvGrpSpPr>
      <p:grpSpPr>
        <a:xfrm>
          <a:off x="0" y="0"/>
          <a:ext cx="0" cy="0"/>
          <a:chOff x="0" y="0"/>
          <a:chExt cx="0" cy="0"/>
        </a:xfrm>
      </p:grpSpPr>
      <p:pic>
        <p:nvPicPr>
          <p:cNvPr id="14" name="Image 13" descr="008.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20" name="Grouper 19"/>
          <p:cNvGrpSpPr/>
          <p:nvPr userDrawn="1"/>
        </p:nvGrpSpPr>
        <p:grpSpPr>
          <a:xfrm>
            <a:off x="0" y="0"/>
            <a:ext cx="9144000" cy="6858000"/>
            <a:chOff x="0" y="0"/>
            <a:chExt cx="9144000" cy="6858000"/>
          </a:xfrm>
        </p:grpSpPr>
        <p:pic>
          <p:nvPicPr>
            <p:cNvPr id="16" name="Image 15"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15" name="Image 14"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4" y="1341438"/>
            <a:ext cx="3417886" cy="2164362"/>
          </a:xfrm>
          <a:effectLst/>
        </p:spPr>
        <p:txBody>
          <a:bodyPr anchor="b" anchorCtr="0"/>
          <a:lstStyle>
            <a:lvl1pPr marL="0" indent="0" algn="l">
              <a:lnSpc>
                <a:spcPct val="100000"/>
              </a:lnSpc>
              <a:buNone/>
              <a:defRPr sz="3200" b="1" cap="none" baseline="0">
                <a:solidFill>
                  <a:schemeClr val="accent1"/>
                </a:solidFill>
              </a:defRPr>
            </a:lvl1pPr>
            <a:lvl2pPr marL="0" algn="ctr">
              <a:lnSpc>
                <a:spcPct val="100000"/>
              </a:lnSpc>
              <a:spcBef>
                <a:spcPts val="6900"/>
              </a:spcBef>
              <a:defRPr sz="2000" b="1">
                <a:solidFill>
                  <a:schemeClr val="bg1"/>
                </a:solidFill>
              </a:defRPr>
            </a:lvl2pPr>
          </a:lstStyle>
          <a:p>
            <a:pPr lvl="0"/>
            <a:r>
              <a:rPr lang="en-US" noProof="0" dirty="0"/>
              <a:t>Section title,</a:t>
            </a:r>
            <a:br>
              <a:rPr lang="en-US" noProof="0" dirty="0"/>
            </a:br>
            <a:r>
              <a:rPr lang="en-US" noProof="0" dirty="0"/>
              <a:t>may contain</a:t>
            </a:r>
            <a:br>
              <a:rPr lang="en-US" noProof="0" dirty="0"/>
            </a:br>
            <a:r>
              <a:rPr lang="en-US" noProof="0" dirty="0"/>
              <a:t>up to four lines</a:t>
            </a:r>
          </a:p>
        </p:txBody>
      </p:sp>
      <p:sp>
        <p:nvSpPr>
          <p:cNvPr id="8" name="Espace réservé du texte 8"/>
          <p:cNvSpPr>
            <a:spLocks noGrp="1"/>
          </p:cNvSpPr>
          <p:nvPr>
            <p:ph type="body" sz="quarter" idx="14" hasCustomPrompt="1"/>
          </p:nvPr>
        </p:nvSpPr>
        <p:spPr bwMode="gray">
          <a:xfrm>
            <a:off x="468314" y="3778200"/>
            <a:ext cx="3417886" cy="1555800"/>
          </a:xfrm>
          <a:effectLst/>
        </p:spPr>
        <p:txBody>
          <a:bodyPr anchor="t" anchorCtr="0"/>
          <a:lstStyle>
            <a:lvl1pPr marL="0" indent="0" algn="l">
              <a:lnSpc>
                <a:spcPct val="100000"/>
              </a:lnSpc>
              <a:buNone/>
              <a:defRPr sz="2100" b="0" i="1" baseline="0">
                <a:solidFill>
                  <a:schemeClr val="accent2"/>
                </a:solidFill>
              </a:defRPr>
            </a:lvl1pPr>
            <a:lvl2pPr marL="0" algn="ctr">
              <a:lnSpc>
                <a:spcPct val="100000"/>
              </a:lnSpc>
              <a:spcBef>
                <a:spcPts val="6900"/>
              </a:spcBef>
              <a:defRPr sz="2000" b="1">
                <a:solidFill>
                  <a:schemeClr val="bg1"/>
                </a:solidFill>
              </a:defRPr>
            </a:lvl2pPr>
          </a:lstStyle>
          <a:p>
            <a:pPr lvl="0"/>
            <a:r>
              <a:rPr lang="en-US" noProof="0" dirty="0"/>
              <a:t>Section subtitle</a:t>
            </a:r>
            <a:br>
              <a:rPr lang="en-US" noProof="0" dirty="0"/>
            </a:br>
            <a:r>
              <a:rPr lang="en-US" noProof="0" dirty="0"/>
              <a:t>may contain up</a:t>
            </a:r>
            <a:br>
              <a:rPr lang="en-US" noProof="0" dirty="0"/>
            </a:br>
            <a:r>
              <a:rPr lang="en-US" noProof="0" dirty="0"/>
              <a:t>to three or four lines</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381000" y="6275457"/>
            <a:ext cx="2819400" cy="353943"/>
          </a:xfrm>
          <a:prstGeom prst="rect">
            <a:avLst/>
          </a:prstGeom>
          <a:noFill/>
        </p:spPr>
        <p:txBody>
          <a:bodyPr wrap="square" rtlCol="0" anchor="t">
            <a:spAutoFit/>
          </a:bodyPr>
          <a:lstStyle/>
          <a:p>
            <a:r>
              <a:rPr lang="en-GB" sz="1700" dirty="0" err="1">
                <a:solidFill>
                  <a:schemeClr val="accent3"/>
                </a:solidFill>
              </a:rPr>
              <a:t>www.pefc.org</a:t>
            </a:r>
            <a:endParaRPr lang="en-GB" sz="1700" dirty="0">
              <a:solidFill>
                <a:schemeClr val="accent3"/>
              </a:solidFill>
            </a:endParaRPr>
          </a:p>
        </p:txBody>
      </p:sp>
      <p:pic>
        <p:nvPicPr>
          <p:cNvPr id="23" name="Image 22" descr="PEFC_Logo_1000_dpi.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154000" y="5626800"/>
            <a:ext cx="747665" cy="1047600"/>
          </a:xfrm>
          <a:prstGeom prst="rect">
            <a:avLst/>
          </a:prstGeom>
        </p:spPr>
      </p:pic>
    </p:spTree>
    <p:extLst>
      <p:ext uri="{BB962C8B-B14F-4D97-AF65-F5344CB8AC3E}">
        <p14:creationId xmlns:p14="http://schemas.microsoft.com/office/powerpoint/2010/main" val="2257935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4_Cover_Green">
    <p:spTree>
      <p:nvGrpSpPr>
        <p:cNvPr id="1" name=""/>
        <p:cNvGrpSpPr/>
        <p:nvPr/>
      </p:nvGrpSpPr>
      <p:grpSpPr>
        <a:xfrm>
          <a:off x="0" y="0"/>
          <a:ext cx="0" cy="0"/>
          <a:chOff x="0" y="0"/>
          <a:chExt cx="0" cy="0"/>
        </a:xfrm>
      </p:grpSpPr>
      <p:pic>
        <p:nvPicPr>
          <p:cNvPr id="11" name="Imag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699792" y="-5330"/>
            <a:ext cx="6444208" cy="5626800"/>
          </a:xfrm>
          <a:prstGeom prst="rect">
            <a:avLst/>
          </a:prstGeom>
        </p:spPr>
      </p:pic>
      <p:grpSp>
        <p:nvGrpSpPr>
          <p:cNvPr id="21" name="Grouper 20"/>
          <p:cNvGrpSpPr/>
          <p:nvPr userDrawn="1"/>
        </p:nvGrpSpPr>
        <p:grpSpPr>
          <a:xfrm>
            <a:off x="0" y="0"/>
            <a:ext cx="9144000" cy="6858000"/>
            <a:chOff x="0" y="0"/>
            <a:chExt cx="9144000" cy="6858000"/>
          </a:xfrm>
        </p:grpSpPr>
        <p:pic>
          <p:nvPicPr>
            <p:cNvPr id="23" name="Image 22"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24" name="Image 23"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4" y="1341438"/>
            <a:ext cx="3417886" cy="2164362"/>
          </a:xfrm>
          <a:effectLst/>
        </p:spPr>
        <p:txBody>
          <a:bodyPr anchor="b" anchorCtr="0"/>
          <a:lstStyle>
            <a:lvl1pPr marL="0" indent="0" algn="l">
              <a:lnSpc>
                <a:spcPct val="100000"/>
              </a:lnSpc>
              <a:buNone/>
              <a:defRPr sz="3200" b="1" cap="none" baseline="0">
                <a:solidFill>
                  <a:schemeClr val="accent1"/>
                </a:solidFill>
              </a:defRPr>
            </a:lvl1pPr>
            <a:lvl2pPr marL="0" algn="ctr">
              <a:lnSpc>
                <a:spcPct val="100000"/>
              </a:lnSpc>
              <a:spcBef>
                <a:spcPts val="6900"/>
              </a:spcBef>
              <a:defRPr sz="2000" b="1">
                <a:solidFill>
                  <a:schemeClr val="bg1"/>
                </a:solidFill>
              </a:defRPr>
            </a:lvl2pPr>
          </a:lstStyle>
          <a:p>
            <a:pPr lvl="0"/>
            <a:r>
              <a:rPr lang="en-US" noProof="0" dirty="0"/>
              <a:t>Section title,</a:t>
            </a:r>
            <a:br>
              <a:rPr lang="en-US" noProof="0" dirty="0"/>
            </a:br>
            <a:r>
              <a:rPr lang="en-US" noProof="0" dirty="0"/>
              <a:t>may contain</a:t>
            </a:r>
            <a:br>
              <a:rPr lang="en-US" noProof="0" dirty="0"/>
            </a:br>
            <a:r>
              <a:rPr lang="en-US" noProof="0" dirty="0"/>
              <a:t>up to four lines</a:t>
            </a:r>
          </a:p>
        </p:txBody>
      </p:sp>
      <p:sp>
        <p:nvSpPr>
          <p:cNvPr id="8" name="Espace réservé du texte 8"/>
          <p:cNvSpPr>
            <a:spLocks noGrp="1"/>
          </p:cNvSpPr>
          <p:nvPr>
            <p:ph type="body" sz="quarter" idx="14" hasCustomPrompt="1"/>
          </p:nvPr>
        </p:nvSpPr>
        <p:spPr bwMode="gray">
          <a:xfrm>
            <a:off x="468314" y="3778200"/>
            <a:ext cx="3417886" cy="1555800"/>
          </a:xfrm>
          <a:effectLst/>
        </p:spPr>
        <p:txBody>
          <a:bodyPr anchor="t" anchorCtr="0"/>
          <a:lstStyle>
            <a:lvl1pPr marL="0" indent="0" algn="l">
              <a:lnSpc>
                <a:spcPct val="100000"/>
              </a:lnSpc>
              <a:buNone/>
              <a:defRPr sz="2100" b="0" i="1" baseline="0">
                <a:solidFill>
                  <a:schemeClr val="accent2"/>
                </a:solidFill>
              </a:defRPr>
            </a:lvl1pPr>
            <a:lvl2pPr marL="0" algn="ctr">
              <a:lnSpc>
                <a:spcPct val="100000"/>
              </a:lnSpc>
              <a:spcBef>
                <a:spcPts val="6900"/>
              </a:spcBef>
              <a:defRPr sz="2000" b="1">
                <a:solidFill>
                  <a:schemeClr val="bg1"/>
                </a:solidFill>
              </a:defRPr>
            </a:lvl2pPr>
          </a:lstStyle>
          <a:p>
            <a:pPr lvl="0"/>
            <a:r>
              <a:rPr lang="en-US" noProof="0" dirty="0"/>
              <a:t>Section subtitle</a:t>
            </a:r>
            <a:br>
              <a:rPr lang="en-US" noProof="0" dirty="0"/>
            </a:br>
            <a:r>
              <a:rPr lang="en-US" noProof="0" dirty="0"/>
              <a:t>may contain up</a:t>
            </a:r>
            <a:br>
              <a:rPr lang="en-US" noProof="0" dirty="0"/>
            </a:br>
            <a:r>
              <a:rPr lang="en-US" noProof="0" dirty="0"/>
              <a:t>to three or four lines</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381000" y="6275457"/>
            <a:ext cx="2819400" cy="353943"/>
          </a:xfrm>
          <a:prstGeom prst="rect">
            <a:avLst/>
          </a:prstGeom>
          <a:noFill/>
        </p:spPr>
        <p:txBody>
          <a:bodyPr wrap="square" rtlCol="0" anchor="t">
            <a:spAutoFit/>
          </a:bodyPr>
          <a:lstStyle/>
          <a:p>
            <a:r>
              <a:rPr lang="en-GB" sz="1700" dirty="0" err="1">
                <a:solidFill>
                  <a:schemeClr val="accent3"/>
                </a:solidFill>
              </a:rPr>
              <a:t>www.pefc.org</a:t>
            </a:r>
            <a:endParaRPr lang="en-GB" sz="1700" dirty="0">
              <a:solidFill>
                <a:schemeClr val="accent3"/>
              </a:solidFill>
            </a:endParaRPr>
          </a:p>
        </p:txBody>
      </p:sp>
      <p:pic>
        <p:nvPicPr>
          <p:cNvPr id="25" name="Image 24" descr="PEFC_Logo_1000_dpi.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154000" y="5626800"/>
            <a:ext cx="747665" cy="1047600"/>
          </a:xfrm>
          <a:prstGeom prst="rect">
            <a:avLst/>
          </a:prstGeom>
        </p:spPr>
      </p:pic>
    </p:spTree>
    <p:extLst>
      <p:ext uri="{BB962C8B-B14F-4D97-AF65-F5344CB8AC3E}">
        <p14:creationId xmlns:p14="http://schemas.microsoft.com/office/powerpoint/2010/main" val="27415088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5_Cover_Green">
    <p:spTree>
      <p:nvGrpSpPr>
        <p:cNvPr id="1" name=""/>
        <p:cNvGrpSpPr/>
        <p:nvPr/>
      </p:nvGrpSpPr>
      <p:grpSpPr>
        <a:xfrm>
          <a:off x="0" y="0"/>
          <a:ext cx="0" cy="0"/>
          <a:chOff x="0" y="0"/>
          <a:chExt cx="0" cy="0"/>
        </a:xfrm>
      </p:grpSpPr>
      <p:pic>
        <p:nvPicPr>
          <p:cNvPr id="14" name="Image 13" descr="015.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3333875" y="0"/>
            <a:ext cx="5810125" cy="5410200"/>
          </a:xfrm>
          <a:prstGeom prst="rect">
            <a:avLst/>
          </a:prstGeom>
        </p:spPr>
      </p:pic>
      <p:grpSp>
        <p:nvGrpSpPr>
          <p:cNvPr id="21" name="Grouper 20"/>
          <p:cNvGrpSpPr/>
          <p:nvPr userDrawn="1"/>
        </p:nvGrpSpPr>
        <p:grpSpPr>
          <a:xfrm>
            <a:off x="0" y="0"/>
            <a:ext cx="9144000" cy="6858000"/>
            <a:chOff x="0" y="0"/>
            <a:chExt cx="9144000" cy="6858000"/>
          </a:xfrm>
        </p:grpSpPr>
        <p:pic>
          <p:nvPicPr>
            <p:cNvPr id="23" name="Image 22"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24" name="Image 23"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4" y="1341438"/>
            <a:ext cx="3417886" cy="2164362"/>
          </a:xfrm>
          <a:effectLst/>
        </p:spPr>
        <p:txBody>
          <a:bodyPr anchor="b" anchorCtr="0"/>
          <a:lstStyle>
            <a:lvl1pPr marL="0" indent="0" algn="l">
              <a:lnSpc>
                <a:spcPct val="100000"/>
              </a:lnSpc>
              <a:buNone/>
              <a:defRPr sz="3200" b="1" cap="none" baseline="0">
                <a:solidFill>
                  <a:schemeClr val="accent1"/>
                </a:solidFill>
              </a:defRPr>
            </a:lvl1pPr>
            <a:lvl2pPr marL="0" algn="ctr">
              <a:lnSpc>
                <a:spcPct val="100000"/>
              </a:lnSpc>
              <a:spcBef>
                <a:spcPts val="6900"/>
              </a:spcBef>
              <a:defRPr sz="2000" b="1">
                <a:solidFill>
                  <a:schemeClr val="bg1"/>
                </a:solidFill>
              </a:defRPr>
            </a:lvl2pPr>
          </a:lstStyle>
          <a:p>
            <a:pPr lvl="0"/>
            <a:r>
              <a:rPr lang="en-US" noProof="0" dirty="0"/>
              <a:t>Section title,</a:t>
            </a:r>
            <a:br>
              <a:rPr lang="en-US" noProof="0" dirty="0"/>
            </a:br>
            <a:r>
              <a:rPr lang="en-US" noProof="0" dirty="0"/>
              <a:t>may contain</a:t>
            </a:r>
            <a:br>
              <a:rPr lang="en-US" noProof="0" dirty="0"/>
            </a:br>
            <a:r>
              <a:rPr lang="en-US" noProof="0" dirty="0"/>
              <a:t>up to four lines</a:t>
            </a:r>
          </a:p>
        </p:txBody>
      </p:sp>
      <p:sp>
        <p:nvSpPr>
          <p:cNvPr id="8" name="Espace réservé du texte 8"/>
          <p:cNvSpPr>
            <a:spLocks noGrp="1"/>
          </p:cNvSpPr>
          <p:nvPr>
            <p:ph type="body" sz="quarter" idx="14" hasCustomPrompt="1"/>
          </p:nvPr>
        </p:nvSpPr>
        <p:spPr bwMode="gray">
          <a:xfrm>
            <a:off x="468314" y="3778200"/>
            <a:ext cx="3417886" cy="1555800"/>
          </a:xfrm>
          <a:effectLst/>
        </p:spPr>
        <p:txBody>
          <a:bodyPr anchor="t" anchorCtr="0"/>
          <a:lstStyle>
            <a:lvl1pPr marL="0" indent="0" algn="l">
              <a:lnSpc>
                <a:spcPct val="100000"/>
              </a:lnSpc>
              <a:buNone/>
              <a:defRPr sz="2100" b="0" i="1" baseline="0">
                <a:solidFill>
                  <a:schemeClr val="accent2"/>
                </a:solidFill>
              </a:defRPr>
            </a:lvl1pPr>
            <a:lvl2pPr marL="0" algn="ctr">
              <a:lnSpc>
                <a:spcPct val="100000"/>
              </a:lnSpc>
              <a:spcBef>
                <a:spcPts val="6900"/>
              </a:spcBef>
              <a:defRPr sz="2000" b="1">
                <a:solidFill>
                  <a:schemeClr val="bg1"/>
                </a:solidFill>
              </a:defRPr>
            </a:lvl2pPr>
          </a:lstStyle>
          <a:p>
            <a:pPr lvl="0"/>
            <a:r>
              <a:rPr lang="en-US" noProof="0" dirty="0"/>
              <a:t>Section subtitle</a:t>
            </a:r>
            <a:br>
              <a:rPr lang="en-US" noProof="0" dirty="0"/>
            </a:br>
            <a:r>
              <a:rPr lang="en-US" noProof="0" dirty="0"/>
              <a:t>may contain up</a:t>
            </a:r>
            <a:br>
              <a:rPr lang="en-US" noProof="0" dirty="0"/>
            </a:br>
            <a:r>
              <a:rPr lang="en-US" noProof="0" dirty="0"/>
              <a:t>to three or four lines</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381000" y="6275457"/>
            <a:ext cx="2819400" cy="353943"/>
          </a:xfrm>
          <a:prstGeom prst="rect">
            <a:avLst/>
          </a:prstGeom>
          <a:noFill/>
        </p:spPr>
        <p:txBody>
          <a:bodyPr wrap="square" rtlCol="0" anchor="t">
            <a:spAutoFit/>
          </a:bodyPr>
          <a:lstStyle/>
          <a:p>
            <a:r>
              <a:rPr lang="en-GB" sz="1700" dirty="0" err="1">
                <a:solidFill>
                  <a:schemeClr val="accent3"/>
                </a:solidFill>
              </a:rPr>
              <a:t>www.pefc.org</a:t>
            </a:r>
            <a:endParaRPr lang="en-GB" sz="1700" dirty="0">
              <a:solidFill>
                <a:schemeClr val="accent3"/>
              </a:solidFill>
            </a:endParaRPr>
          </a:p>
        </p:txBody>
      </p:sp>
      <p:pic>
        <p:nvPicPr>
          <p:cNvPr id="25" name="Image 24" descr="PEFC_Logo_1000_dpi.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154000" y="5626800"/>
            <a:ext cx="747665" cy="1047600"/>
          </a:xfrm>
          <a:prstGeom prst="rect">
            <a:avLst/>
          </a:prstGeom>
        </p:spPr>
      </p:pic>
    </p:spTree>
    <p:extLst>
      <p:ext uri="{BB962C8B-B14F-4D97-AF65-F5344CB8AC3E}">
        <p14:creationId xmlns:p14="http://schemas.microsoft.com/office/powerpoint/2010/main" val="32523781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4_Content_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23906" y="0"/>
            <a:ext cx="1830712" cy="1643980"/>
          </a:xfrm>
          <a:prstGeom prst="rect">
            <a:avLst/>
          </a:prstGeom>
        </p:spPr>
      </p:pic>
      <p:sp>
        <p:nvSpPr>
          <p:cNvPr id="2" name="Titre 1"/>
          <p:cNvSpPr>
            <a:spLocks noGrp="1"/>
          </p:cNvSpPr>
          <p:nvPr userDrawn="1">
            <p:ph type="title" hasCustomPrompt="1"/>
          </p:nvPr>
        </p:nvSpPr>
        <p:spPr bwMode="gray">
          <a:xfrm>
            <a:off x="935037" y="1"/>
            <a:ext cx="6532563" cy="1036637"/>
          </a:xfrm>
        </p:spPr>
        <p:txBody>
          <a:bodyPr/>
          <a:lstStyle>
            <a:lvl1pPr>
              <a:lnSpc>
                <a:spcPct val="100000"/>
              </a:lnSpc>
              <a:defRPr sz="3000"/>
            </a:lvl1pPr>
          </a:lstStyle>
          <a:p>
            <a:r>
              <a:rPr lang="en-US" noProof="0" dirty="0"/>
              <a:t>Title</a:t>
            </a:r>
          </a:p>
        </p:txBody>
      </p:sp>
      <p:sp>
        <p:nvSpPr>
          <p:cNvPr id="14" name="Espace réservé du numéro de diapositive 13"/>
          <p:cNvSpPr>
            <a:spLocks noGrp="1"/>
          </p:cNvSpPr>
          <p:nvPr userDrawn="1">
            <p:ph type="sldNum" sz="quarter" idx="11"/>
          </p:nvPr>
        </p:nvSpPr>
        <p:spPr bwMode="gray">
          <a:xfrm>
            <a:off x="0" y="6498000"/>
            <a:ext cx="468313" cy="360000"/>
          </a:xfrm>
          <a:prstGeom prst="rect">
            <a:avLst/>
          </a:prstGeom>
        </p:spPr>
        <p:txBody>
          <a:bodyPr/>
          <a:lstStyle>
            <a:lvl1pPr>
              <a:defRPr>
                <a:solidFill>
                  <a:srgbClr val="555555"/>
                </a:solidFill>
              </a:defRPr>
            </a:lvl1pPr>
          </a:lstStyle>
          <a:p>
            <a:fld id="{733122C9-A0B9-462F-8757-0847AD287B63}" type="slidenum">
              <a:rPr lang="en-US" smtClean="0"/>
              <a:pPr/>
              <a:t>‹N›</a:t>
            </a:fld>
            <a:endParaRPr lang="en-US"/>
          </a:p>
        </p:txBody>
      </p:sp>
      <p:grpSp>
        <p:nvGrpSpPr>
          <p:cNvPr id="18" name="Grouper 17"/>
          <p:cNvGrpSpPr/>
          <p:nvPr userDrawn="1"/>
        </p:nvGrpSpPr>
        <p:grpSpPr>
          <a:xfrm>
            <a:off x="7315200" y="0"/>
            <a:ext cx="1828800" cy="1676400"/>
            <a:chOff x="7315200" y="0"/>
            <a:chExt cx="1828800" cy="1676400"/>
          </a:xfrm>
        </p:grpSpPr>
        <p:pic>
          <p:nvPicPr>
            <p:cNvPr id="19" name="Image 18"/>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20" name="Grouper 9"/>
            <p:cNvGrpSpPr/>
            <p:nvPr userDrawn="1"/>
          </p:nvGrpSpPr>
          <p:grpSpPr>
            <a:xfrm>
              <a:off x="7315200" y="0"/>
              <a:ext cx="533400" cy="1447800"/>
              <a:chOff x="7315200" y="0"/>
              <a:chExt cx="533400" cy="1447800"/>
            </a:xfrm>
          </p:grpSpPr>
          <p:pic>
            <p:nvPicPr>
              <p:cNvPr id="21" name="Image 20"/>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28" name="Image 27"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
        <p:nvSpPr>
          <p:cNvPr id="3" name="Espace réservé du contenu 2"/>
          <p:cNvSpPr>
            <a:spLocks noGrp="1"/>
          </p:cNvSpPr>
          <p:nvPr userDrawn="1">
            <p:ph idx="1" hasCustomPrompt="1"/>
          </p:nvPr>
        </p:nvSpPr>
        <p:spPr bwMode="gray">
          <a:xfrm>
            <a:off x="935038" y="1341437"/>
            <a:ext cx="7040562"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38652348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5_Content_Layout">
    <p:spTree>
      <p:nvGrpSpPr>
        <p:cNvPr id="1" name=""/>
        <p:cNvGrpSpPr/>
        <p:nvPr/>
      </p:nvGrpSpPr>
      <p:grpSpPr>
        <a:xfrm>
          <a:off x="0" y="0"/>
          <a:ext cx="0" cy="0"/>
          <a:chOff x="0" y="0"/>
          <a:chExt cx="0" cy="0"/>
        </a:xfrm>
      </p:grpSpPr>
      <p:sp>
        <p:nvSpPr>
          <p:cNvPr id="2" name="Titre 1"/>
          <p:cNvSpPr>
            <a:spLocks noGrp="1"/>
          </p:cNvSpPr>
          <p:nvPr userDrawn="1">
            <p:ph type="title" hasCustomPrompt="1"/>
          </p:nvPr>
        </p:nvSpPr>
        <p:spPr bwMode="gray">
          <a:xfrm>
            <a:off x="935037" y="1"/>
            <a:ext cx="6532563" cy="1036637"/>
          </a:xfrm>
        </p:spPr>
        <p:txBody>
          <a:bodyPr/>
          <a:lstStyle>
            <a:lvl1pPr>
              <a:lnSpc>
                <a:spcPct val="100000"/>
              </a:lnSpc>
              <a:defRPr sz="3000"/>
            </a:lvl1pPr>
          </a:lstStyle>
          <a:p>
            <a:r>
              <a:rPr lang="en-US" noProof="0" dirty="0"/>
              <a:t>Title</a:t>
            </a:r>
          </a:p>
        </p:txBody>
      </p:sp>
      <p:sp>
        <p:nvSpPr>
          <p:cNvPr id="14" name="Espace réservé du numéro de diapositive 13"/>
          <p:cNvSpPr>
            <a:spLocks noGrp="1"/>
          </p:cNvSpPr>
          <p:nvPr userDrawn="1">
            <p:ph type="sldNum" sz="quarter" idx="11"/>
          </p:nvPr>
        </p:nvSpPr>
        <p:spPr bwMode="gray">
          <a:xfrm>
            <a:off x="0" y="6498000"/>
            <a:ext cx="468313" cy="360000"/>
          </a:xfrm>
          <a:prstGeom prst="rect">
            <a:avLst/>
          </a:prstGeom>
        </p:spPr>
        <p:txBody>
          <a:bodyPr/>
          <a:lstStyle>
            <a:lvl1pPr>
              <a:defRPr>
                <a:solidFill>
                  <a:srgbClr val="555555"/>
                </a:solidFill>
              </a:defRPr>
            </a:lvl1pPr>
          </a:lstStyle>
          <a:p>
            <a:fld id="{733122C9-A0B9-462F-8757-0847AD287B63}" type="slidenum">
              <a:rPr lang="en-US" smtClean="0"/>
              <a:pPr/>
              <a:t>‹N›</a:t>
            </a:fld>
            <a:endParaRPr lang="en-US"/>
          </a:p>
        </p:txBody>
      </p:sp>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l="-1"/>
          <a:stretch/>
        </p:blipFill>
        <p:spPr>
          <a:xfrm>
            <a:off x="7416824" y="0"/>
            <a:ext cx="1727176" cy="1676400"/>
          </a:xfrm>
          <a:prstGeom prst="rect">
            <a:avLst/>
          </a:prstGeom>
        </p:spPr>
      </p:pic>
      <p:grpSp>
        <p:nvGrpSpPr>
          <p:cNvPr id="18" name="Grouper 17"/>
          <p:cNvGrpSpPr/>
          <p:nvPr userDrawn="1"/>
        </p:nvGrpSpPr>
        <p:grpSpPr>
          <a:xfrm>
            <a:off x="7315200" y="0"/>
            <a:ext cx="1828800" cy="1676400"/>
            <a:chOff x="7315200" y="0"/>
            <a:chExt cx="1828800" cy="1676400"/>
          </a:xfrm>
        </p:grpSpPr>
        <p:pic>
          <p:nvPicPr>
            <p:cNvPr id="19" name="Image 18"/>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20" name="Grouper 9"/>
            <p:cNvGrpSpPr/>
            <p:nvPr userDrawn="1"/>
          </p:nvGrpSpPr>
          <p:grpSpPr>
            <a:xfrm>
              <a:off x="7315200" y="0"/>
              <a:ext cx="533400" cy="1447800"/>
              <a:chOff x="7315200" y="0"/>
              <a:chExt cx="533400" cy="1447800"/>
            </a:xfrm>
          </p:grpSpPr>
          <p:pic>
            <p:nvPicPr>
              <p:cNvPr id="21" name="Image 20"/>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28" name="Image 27"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
        <p:nvSpPr>
          <p:cNvPr id="3" name="Espace réservé du contenu 2"/>
          <p:cNvSpPr>
            <a:spLocks noGrp="1"/>
          </p:cNvSpPr>
          <p:nvPr userDrawn="1">
            <p:ph idx="1" hasCustomPrompt="1"/>
          </p:nvPr>
        </p:nvSpPr>
        <p:spPr bwMode="gray">
          <a:xfrm>
            <a:off x="935038" y="1341437"/>
            <a:ext cx="7040562"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16207873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2_Content_Layout">
    <p:spTree>
      <p:nvGrpSpPr>
        <p:cNvPr id="1" name=""/>
        <p:cNvGrpSpPr/>
        <p:nvPr/>
      </p:nvGrpSpPr>
      <p:grpSpPr>
        <a:xfrm>
          <a:off x="0" y="0"/>
          <a:ext cx="0" cy="0"/>
          <a:chOff x="0" y="0"/>
          <a:chExt cx="0" cy="0"/>
        </a:xfrm>
      </p:grpSpPr>
      <p:pic>
        <p:nvPicPr>
          <p:cNvPr id="13" name="Imag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452320" y="-1"/>
            <a:ext cx="1696611" cy="1497209"/>
          </a:xfrm>
          <a:prstGeom prst="rect">
            <a:avLst/>
          </a:prstGeom>
        </p:spPr>
      </p:pic>
      <p:sp>
        <p:nvSpPr>
          <p:cNvPr id="2" name="Titre 1"/>
          <p:cNvSpPr>
            <a:spLocks noGrp="1"/>
          </p:cNvSpPr>
          <p:nvPr userDrawn="1">
            <p:ph type="title" hasCustomPrompt="1"/>
          </p:nvPr>
        </p:nvSpPr>
        <p:spPr bwMode="gray">
          <a:xfrm>
            <a:off x="935037" y="1"/>
            <a:ext cx="6532563" cy="1036637"/>
          </a:xfrm>
        </p:spPr>
        <p:txBody>
          <a:bodyPr/>
          <a:lstStyle>
            <a:lvl1pPr>
              <a:defRPr sz="3000"/>
            </a:lvl1pPr>
          </a:lstStyle>
          <a:p>
            <a:r>
              <a:rPr lang="en-US" noProof="0" dirty="0"/>
              <a:t>Title</a:t>
            </a:r>
          </a:p>
        </p:txBody>
      </p:sp>
      <p:sp>
        <p:nvSpPr>
          <p:cNvPr id="14" name="Espace réservé du numéro de diapositive 13"/>
          <p:cNvSpPr>
            <a:spLocks noGrp="1"/>
          </p:cNvSpPr>
          <p:nvPr userDrawn="1">
            <p:ph type="sldNum" sz="quarter" idx="11"/>
          </p:nvPr>
        </p:nvSpPr>
        <p:spPr bwMode="gray">
          <a:xfrm>
            <a:off x="0" y="6498000"/>
            <a:ext cx="468313" cy="360000"/>
          </a:xfrm>
          <a:prstGeom prst="rect">
            <a:avLst/>
          </a:prstGeom>
        </p:spPr>
        <p:txBody>
          <a:bodyPr/>
          <a:lstStyle>
            <a:lvl1pPr>
              <a:defRPr>
                <a:solidFill>
                  <a:srgbClr val="555555"/>
                </a:solidFill>
              </a:defRPr>
            </a:lvl1pPr>
          </a:lstStyle>
          <a:p>
            <a:fld id="{733122C9-A0B9-462F-8757-0847AD287B63}" type="slidenum">
              <a:rPr lang="en-US" smtClean="0"/>
              <a:pPr/>
              <a:t>‹N›</a:t>
            </a:fld>
            <a:endParaRPr lang="en-US"/>
          </a:p>
        </p:txBody>
      </p:sp>
      <p:grpSp>
        <p:nvGrpSpPr>
          <p:cNvPr id="12" name="Grouper 11"/>
          <p:cNvGrpSpPr/>
          <p:nvPr userDrawn="1"/>
        </p:nvGrpSpPr>
        <p:grpSpPr>
          <a:xfrm>
            <a:off x="7315200" y="0"/>
            <a:ext cx="1828800" cy="1676400"/>
            <a:chOff x="7315200" y="0"/>
            <a:chExt cx="1828800" cy="1676400"/>
          </a:xfrm>
        </p:grpSpPr>
        <p:pic>
          <p:nvPicPr>
            <p:cNvPr id="24" name="Image 23"/>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10" name="Grouper 9"/>
            <p:cNvGrpSpPr/>
            <p:nvPr userDrawn="1"/>
          </p:nvGrpSpPr>
          <p:grpSpPr>
            <a:xfrm>
              <a:off x="7315200" y="0"/>
              <a:ext cx="533400" cy="1447800"/>
              <a:chOff x="7315200" y="0"/>
              <a:chExt cx="533400" cy="1447800"/>
            </a:xfrm>
          </p:grpSpPr>
          <p:pic>
            <p:nvPicPr>
              <p:cNvPr id="26" name="Image 25"/>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11" name="Image 10"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
        <p:nvSpPr>
          <p:cNvPr id="3" name="Espace réservé du contenu 2"/>
          <p:cNvSpPr>
            <a:spLocks noGrp="1"/>
          </p:cNvSpPr>
          <p:nvPr userDrawn="1">
            <p:ph idx="1" hasCustomPrompt="1"/>
          </p:nvPr>
        </p:nvSpPr>
        <p:spPr bwMode="gray">
          <a:xfrm>
            <a:off x="935038" y="1341437"/>
            <a:ext cx="7040562"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10461856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3_Content_Layout">
    <p:spTree>
      <p:nvGrpSpPr>
        <p:cNvPr id="1" name=""/>
        <p:cNvGrpSpPr/>
        <p:nvPr/>
      </p:nvGrpSpPr>
      <p:grpSpPr>
        <a:xfrm>
          <a:off x="0" y="0"/>
          <a:ext cx="0" cy="0"/>
          <a:chOff x="0" y="0"/>
          <a:chExt cx="0" cy="0"/>
        </a:xfrm>
      </p:grpSpPr>
      <p:pic>
        <p:nvPicPr>
          <p:cNvPr id="9" name="Image 8"/>
          <p:cNvPicPr>
            <a:picLocks noChangeAspect="1"/>
          </p:cNvPicPr>
          <p:nvPr userDrawn="1"/>
        </p:nvPicPr>
        <p:blipFill rotWithShape="1">
          <a:blip r:embed="rId2" cstate="email">
            <a:extLst>
              <a:ext uri="{28A0092B-C50C-407E-A947-70E740481C1C}">
                <a14:useLocalDpi xmlns:a14="http://schemas.microsoft.com/office/drawing/2010/main"/>
              </a:ext>
            </a:extLst>
          </a:blip>
          <a:srcRect l="-1" b="-1"/>
          <a:stretch/>
        </p:blipFill>
        <p:spPr>
          <a:xfrm>
            <a:off x="7472713" y="0"/>
            <a:ext cx="1671287" cy="1413294"/>
          </a:xfrm>
          <a:prstGeom prst="rect">
            <a:avLst/>
          </a:prstGeom>
        </p:spPr>
      </p:pic>
      <p:sp>
        <p:nvSpPr>
          <p:cNvPr id="2" name="Titre 1"/>
          <p:cNvSpPr>
            <a:spLocks noGrp="1"/>
          </p:cNvSpPr>
          <p:nvPr userDrawn="1">
            <p:ph type="title" hasCustomPrompt="1"/>
          </p:nvPr>
        </p:nvSpPr>
        <p:spPr bwMode="gray">
          <a:xfrm>
            <a:off x="935037" y="1"/>
            <a:ext cx="6532563" cy="1036637"/>
          </a:xfrm>
        </p:spPr>
        <p:txBody>
          <a:bodyPr/>
          <a:lstStyle>
            <a:lvl1pPr>
              <a:defRPr sz="3000"/>
            </a:lvl1pPr>
          </a:lstStyle>
          <a:p>
            <a:r>
              <a:rPr lang="en-US" noProof="0" dirty="0"/>
              <a:t>Title</a:t>
            </a:r>
          </a:p>
        </p:txBody>
      </p:sp>
      <p:sp>
        <p:nvSpPr>
          <p:cNvPr id="14" name="Espace réservé du numéro de diapositive 13"/>
          <p:cNvSpPr>
            <a:spLocks noGrp="1"/>
          </p:cNvSpPr>
          <p:nvPr userDrawn="1">
            <p:ph type="sldNum" sz="quarter" idx="11"/>
          </p:nvPr>
        </p:nvSpPr>
        <p:spPr bwMode="gray">
          <a:xfrm>
            <a:off x="0" y="6498000"/>
            <a:ext cx="468313" cy="360000"/>
          </a:xfrm>
          <a:prstGeom prst="rect">
            <a:avLst/>
          </a:prstGeom>
        </p:spPr>
        <p:txBody>
          <a:bodyPr/>
          <a:lstStyle>
            <a:lvl1pPr>
              <a:defRPr>
                <a:solidFill>
                  <a:srgbClr val="555555"/>
                </a:solidFill>
              </a:defRPr>
            </a:lvl1pPr>
          </a:lstStyle>
          <a:p>
            <a:fld id="{733122C9-A0B9-462F-8757-0847AD287B63}" type="slidenum">
              <a:rPr lang="en-US" smtClean="0"/>
              <a:pPr/>
              <a:t>‹N›</a:t>
            </a:fld>
            <a:endParaRPr lang="en-US"/>
          </a:p>
        </p:txBody>
      </p:sp>
      <p:grpSp>
        <p:nvGrpSpPr>
          <p:cNvPr id="12" name="Grouper 11"/>
          <p:cNvGrpSpPr/>
          <p:nvPr userDrawn="1"/>
        </p:nvGrpSpPr>
        <p:grpSpPr>
          <a:xfrm>
            <a:off x="7315200" y="0"/>
            <a:ext cx="1828800" cy="1676400"/>
            <a:chOff x="7315200" y="0"/>
            <a:chExt cx="1828800" cy="1676400"/>
          </a:xfrm>
        </p:grpSpPr>
        <p:pic>
          <p:nvPicPr>
            <p:cNvPr id="24" name="Image 23"/>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10" name="Grouper 9"/>
            <p:cNvGrpSpPr/>
            <p:nvPr userDrawn="1"/>
          </p:nvGrpSpPr>
          <p:grpSpPr>
            <a:xfrm>
              <a:off x="7315200" y="0"/>
              <a:ext cx="533400" cy="1447800"/>
              <a:chOff x="7315200" y="0"/>
              <a:chExt cx="533400" cy="1447800"/>
            </a:xfrm>
          </p:grpSpPr>
          <p:pic>
            <p:nvPicPr>
              <p:cNvPr id="26" name="Image 25"/>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11" name="Image 10"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
        <p:nvSpPr>
          <p:cNvPr id="3" name="Espace réservé du contenu 2"/>
          <p:cNvSpPr>
            <a:spLocks noGrp="1"/>
          </p:cNvSpPr>
          <p:nvPr userDrawn="1">
            <p:ph idx="1" hasCustomPrompt="1"/>
          </p:nvPr>
        </p:nvSpPr>
        <p:spPr bwMode="gray">
          <a:xfrm>
            <a:off x="935038" y="1341437"/>
            <a:ext cx="7040562"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27249020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00319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with log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33122C9-A0B9-462F-8757-0847AD287B63}" type="slidenum">
              <a:rPr lang="en-US" smtClean="0"/>
              <a:pPr/>
              <a:t>‹N›</a:t>
            </a:fld>
            <a:endParaRPr lang="en-US" dirty="0"/>
          </a:p>
        </p:txBody>
      </p:sp>
      <p:sp>
        <p:nvSpPr>
          <p:cNvPr id="6" name="Rectangle 5"/>
          <p:cNvSpPr/>
          <p:nvPr userDrawn="1"/>
        </p:nvSpPr>
        <p:spPr>
          <a:xfrm>
            <a:off x="648072" y="0"/>
            <a:ext cx="8495928" cy="162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29581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_Content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1341437"/>
            <a:ext cx="7040562"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4" name="Espace réservé du numéro de diapositive 13"/>
          <p:cNvSpPr>
            <a:spLocks noGrp="1"/>
          </p:cNvSpPr>
          <p:nvPr>
            <p:ph type="sldNum" sz="quarter" idx="11"/>
          </p:nvPr>
        </p:nvSpPr>
        <p:spPr bwMode="gray">
          <a:xfrm>
            <a:off x="0" y="6498000"/>
            <a:ext cx="468313" cy="360000"/>
          </a:xfrm>
          <a:prstGeom prst="rect">
            <a:avLst/>
          </a:prstGeom>
        </p:spPr>
        <p:txBody>
          <a:bodyPr/>
          <a:lstStyle>
            <a:lvl1pPr>
              <a:defRPr>
                <a:solidFill>
                  <a:schemeClr val="tx2">
                    <a:lumMod val="50000"/>
                  </a:schemeClr>
                </a:solidFill>
              </a:defRPr>
            </a:lvl1pPr>
          </a:lstStyle>
          <a:p>
            <a:fld id="{733122C9-A0B9-462F-8757-0847AD287B63}" type="slidenum">
              <a:rPr lang="en-US" smtClean="0"/>
              <a:pPr/>
              <a:t>‹N›</a:t>
            </a:fld>
            <a:endParaRPr lang="en-US" dirty="0"/>
          </a:p>
        </p:txBody>
      </p:sp>
    </p:spTree>
    <p:extLst>
      <p:ext uri="{BB962C8B-B14F-4D97-AF65-F5344CB8AC3E}">
        <p14:creationId xmlns:p14="http://schemas.microsoft.com/office/powerpoint/2010/main" val="8159731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amp;Content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3635896" y="1341437"/>
            <a:ext cx="4339704" cy="4756151"/>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9" name="Espace réservé pour une image  8"/>
          <p:cNvSpPr>
            <a:spLocks noGrp="1"/>
          </p:cNvSpPr>
          <p:nvPr>
            <p:ph type="pic" sz="quarter" idx="13" hasCustomPrompt="1"/>
          </p:nvPr>
        </p:nvSpPr>
        <p:spPr bwMode="gray">
          <a:xfrm>
            <a:off x="0" y="1341438"/>
            <a:ext cx="3419038" cy="4756150"/>
          </a:xfrm>
        </p:spPr>
        <p:txBody>
          <a:bodyPr tIns="1008000" anchor="ctr" anchorCtr="0"/>
          <a:lstStyle>
            <a:lvl1pPr algn="ctr">
              <a:defRPr/>
            </a:lvl1pPr>
          </a:lstStyle>
          <a:p>
            <a:r>
              <a:rPr lang="en-US" noProof="0"/>
              <a:t>Select your own photo</a:t>
            </a:r>
          </a:p>
        </p:txBody>
      </p:sp>
      <p:sp>
        <p:nvSpPr>
          <p:cNvPr id="11" name="Espace réservé du numéro de diapositive 10"/>
          <p:cNvSpPr>
            <a:spLocks noGrp="1"/>
          </p:cNvSpPr>
          <p:nvPr>
            <p:ph type="sldNum" sz="quarter" idx="15"/>
          </p:nvPr>
        </p:nvSpPr>
        <p:spPr bwMode="gray">
          <a:xfrm>
            <a:off x="0" y="6498000"/>
            <a:ext cx="468313" cy="360000"/>
          </a:xfrm>
          <a:prstGeom prst="rect">
            <a:avLst/>
          </a:prstGeom>
        </p:spPr>
        <p:txBody>
          <a:bodyPr/>
          <a:lstStyle>
            <a:lvl1pPr algn="r">
              <a:defRPr>
                <a:solidFill>
                  <a:schemeClr val="tx2">
                    <a:lumMod val="50000"/>
                  </a:schemeClr>
                </a:solidFill>
              </a:defRPr>
            </a:lvl1pPr>
          </a:lstStyle>
          <a:p>
            <a:fld id="{733122C9-A0B9-462F-8757-0847AD287B63}" type="slidenum">
              <a:rPr lang="en-US" smtClean="0"/>
              <a:pPr/>
              <a:t>‹N›</a:t>
            </a:fld>
            <a:endParaRPr lang="en-US"/>
          </a:p>
        </p:txBody>
      </p:sp>
    </p:spTree>
    <p:extLst>
      <p:ext uri="{BB962C8B-B14F-4D97-AF65-F5344CB8AC3E}">
        <p14:creationId xmlns:p14="http://schemas.microsoft.com/office/powerpoint/2010/main" val="30254586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1341437"/>
            <a:ext cx="3409950" cy="5221287"/>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8" name="Espace réservé du numéro de diapositive 7"/>
          <p:cNvSpPr>
            <a:spLocks noGrp="1"/>
          </p:cNvSpPr>
          <p:nvPr>
            <p:ph type="sldNum" sz="quarter" idx="11"/>
          </p:nvPr>
        </p:nvSpPr>
        <p:spPr bwMode="gray">
          <a:xfrm>
            <a:off x="0" y="6498000"/>
            <a:ext cx="468313" cy="360000"/>
          </a:xfrm>
          <a:prstGeom prst="rect">
            <a:avLst/>
          </a:prstGeom>
        </p:spPr>
        <p:txBody>
          <a:bodyPr/>
          <a:lstStyle>
            <a:lvl1pPr algn="r">
              <a:defRPr/>
            </a:lvl1pPr>
          </a:lstStyle>
          <a:p>
            <a:fld id="{733122C9-A0B9-462F-8757-0847AD287B63}" type="slidenum">
              <a:rPr lang="en-US" smtClean="0"/>
              <a:pPr/>
              <a:t>‹N›</a:t>
            </a:fld>
            <a:endParaRPr lang="en-US" dirty="0"/>
          </a:p>
        </p:txBody>
      </p:sp>
      <p:sp>
        <p:nvSpPr>
          <p:cNvPr id="9" name="Espace réservé du contenu 2"/>
          <p:cNvSpPr>
            <a:spLocks noGrp="1"/>
          </p:cNvSpPr>
          <p:nvPr>
            <p:ph idx="13" hasCustomPrompt="1"/>
          </p:nvPr>
        </p:nvSpPr>
        <p:spPr bwMode="gray">
          <a:xfrm>
            <a:off x="4572000" y="1341437"/>
            <a:ext cx="3403600"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20409858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amp;Content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3308349"/>
            <a:ext cx="7040562" cy="3254375"/>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0" name="Espace réservé du texte 9"/>
          <p:cNvSpPr>
            <a:spLocks noGrp="1"/>
          </p:cNvSpPr>
          <p:nvPr>
            <p:ph type="body" sz="quarter" idx="13" hasCustomPrompt="1"/>
          </p:nvPr>
        </p:nvSpPr>
        <p:spPr bwMode="gray">
          <a:xfrm>
            <a:off x="935038" y="1341438"/>
            <a:ext cx="7040562" cy="1782762"/>
          </a:xfrm>
        </p:spPr>
        <p:txBody>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9" name="Espace réservé du numéro de diapositive 8"/>
          <p:cNvSpPr>
            <a:spLocks noGrp="1"/>
          </p:cNvSpPr>
          <p:nvPr>
            <p:ph type="sldNum" sz="quarter" idx="15"/>
          </p:nvPr>
        </p:nvSpPr>
        <p:spPr bwMode="gray">
          <a:xfrm>
            <a:off x="0" y="6498000"/>
            <a:ext cx="468313" cy="360000"/>
          </a:xfrm>
          <a:prstGeom prst="rect">
            <a:avLst/>
          </a:prstGeom>
        </p:spPr>
        <p:txBody>
          <a:bodyPr/>
          <a:lstStyle>
            <a:lvl1pPr algn="r">
              <a:defRPr/>
            </a:lvl1pPr>
          </a:lstStyle>
          <a:p>
            <a:fld id="{733122C9-A0B9-462F-8757-0847AD287B63}" type="slidenum">
              <a:rPr lang="en-US" smtClean="0"/>
              <a:pPr/>
              <a:t>‹N›</a:t>
            </a:fld>
            <a:endParaRPr lang="en-US"/>
          </a:p>
        </p:txBody>
      </p:sp>
    </p:spTree>
    <p:extLst>
      <p:ext uri="{BB962C8B-B14F-4D97-AF65-F5344CB8AC3E}">
        <p14:creationId xmlns:p14="http://schemas.microsoft.com/office/powerpoint/2010/main" val="5616992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amp;Content&amp;Picture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3308350"/>
            <a:ext cx="4627562" cy="2789238"/>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0" name="Espace réservé du texte 9"/>
          <p:cNvSpPr>
            <a:spLocks noGrp="1"/>
          </p:cNvSpPr>
          <p:nvPr>
            <p:ph type="body" sz="quarter" idx="13" hasCustomPrompt="1"/>
          </p:nvPr>
        </p:nvSpPr>
        <p:spPr bwMode="gray">
          <a:xfrm>
            <a:off x="935038" y="1341438"/>
            <a:ext cx="7040562" cy="1782762"/>
          </a:xfrm>
        </p:spPr>
        <p:txBody>
          <a:body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9" name="Espace réservé du numéro de diapositive 8"/>
          <p:cNvSpPr>
            <a:spLocks noGrp="1"/>
          </p:cNvSpPr>
          <p:nvPr>
            <p:ph type="sldNum" sz="quarter" idx="15"/>
          </p:nvPr>
        </p:nvSpPr>
        <p:spPr bwMode="gray">
          <a:xfrm>
            <a:off x="0" y="6498000"/>
            <a:ext cx="468313" cy="360000"/>
          </a:xfrm>
          <a:prstGeom prst="rect">
            <a:avLst/>
          </a:prstGeom>
        </p:spPr>
        <p:txBody>
          <a:bodyPr/>
          <a:lstStyle>
            <a:lvl1pPr algn="r">
              <a:defRPr/>
            </a:lvl1pPr>
          </a:lstStyle>
          <a:p>
            <a:fld id="{733122C9-A0B9-462F-8757-0847AD287B63}" type="slidenum">
              <a:rPr lang="en-US" smtClean="0"/>
              <a:pPr/>
              <a:t>‹N›</a:t>
            </a:fld>
            <a:endParaRPr lang="en-US"/>
          </a:p>
        </p:txBody>
      </p:sp>
      <p:sp>
        <p:nvSpPr>
          <p:cNvPr id="12" name="Espace réservé pour une image  8"/>
          <p:cNvSpPr>
            <a:spLocks noGrp="1"/>
          </p:cNvSpPr>
          <p:nvPr>
            <p:ph type="pic" sz="quarter" idx="17" hasCustomPrompt="1"/>
          </p:nvPr>
        </p:nvSpPr>
        <p:spPr bwMode="gray">
          <a:xfrm>
            <a:off x="5773000" y="3308350"/>
            <a:ext cx="2202600" cy="2789238"/>
          </a:xfrm>
        </p:spPr>
        <p:txBody>
          <a:bodyPr tIns="1008000" anchor="ctr" anchorCtr="0"/>
          <a:lstStyle>
            <a:lvl1pPr algn="ctr">
              <a:defRPr sz="1800"/>
            </a:lvl1pPr>
          </a:lstStyle>
          <a:p>
            <a:r>
              <a:rPr lang="en-US" noProof="0" dirty="0"/>
              <a:t>Add a photo</a:t>
            </a:r>
          </a:p>
        </p:txBody>
      </p:sp>
    </p:spTree>
    <p:extLst>
      <p:ext uri="{BB962C8B-B14F-4D97-AF65-F5344CB8AC3E}">
        <p14:creationId xmlns:p14="http://schemas.microsoft.com/office/powerpoint/2010/main" val="36697015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amp;2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3308350"/>
            <a:ext cx="3409950" cy="2789238"/>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0" name="Espace réservé du texte 9"/>
          <p:cNvSpPr>
            <a:spLocks noGrp="1"/>
          </p:cNvSpPr>
          <p:nvPr>
            <p:ph type="body" sz="quarter" idx="13" hasCustomPrompt="1"/>
          </p:nvPr>
        </p:nvSpPr>
        <p:spPr bwMode="gray">
          <a:xfrm>
            <a:off x="935038" y="1341438"/>
            <a:ext cx="7040562" cy="1782762"/>
          </a:xfrm>
        </p:spPr>
        <p:txBody>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9" name="Espace réservé du numéro de diapositive 8"/>
          <p:cNvSpPr>
            <a:spLocks noGrp="1"/>
          </p:cNvSpPr>
          <p:nvPr>
            <p:ph type="sldNum" sz="quarter" idx="15"/>
          </p:nvPr>
        </p:nvSpPr>
        <p:spPr bwMode="gray">
          <a:xfrm>
            <a:off x="0" y="6498000"/>
            <a:ext cx="468313" cy="360000"/>
          </a:xfrm>
          <a:prstGeom prst="rect">
            <a:avLst/>
          </a:prstGeom>
        </p:spPr>
        <p:txBody>
          <a:bodyPr/>
          <a:lstStyle>
            <a:lvl1pPr algn="r">
              <a:defRPr/>
            </a:lvl1pPr>
          </a:lstStyle>
          <a:p>
            <a:fld id="{733122C9-A0B9-462F-8757-0847AD287B63}" type="slidenum">
              <a:rPr lang="en-US" smtClean="0"/>
              <a:pPr/>
              <a:t>‹N›</a:t>
            </a:fld>
            <a:endParaRPr lang="en-US"/>
          </a:p>
        </p:txBody>
      </p:sp>
      <p:sp>
        <p:nvSpPr>
          <p:cNvPr id="13" name="Espace réservé du contenu 2"/>
          <p:cNvSpPr>
            <a:spLocks noGrp="1"/>
          </p:cNvSpPr>
          <p:nvPr>
            <p:ph idx="16" hasCustomPrompt="1"/>
          </p:nvPr>
        </p:nvSpPr>
        <p:spPr bwMode="gray">
          <a:xfrm>
            <a:off x="4572000" y="3308350"/>
            <a:ext cx="3403600" cy="2789238"/>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Tree>
    <p:extLst>
      <p:ext uri="{BB962C8B-B14F-4D97-AF65-F5344CB8AC3E}">
        <p14:creationId xmlns:p14="http://schemas.microsoft.com/office/powerpoint/2010/main" val="27353606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amp;3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3" name="Espace réservé du contenu 2"/>
          <p:cNvSpPr>
            <a:spLocks noGrp="1"/>
          </p:cNvSpPr>
          <p:nvPr>
            <p:ph idx="1" hasCustomPrompt="1"/>
          </p:nvPr>
        </p:nvSpPr>
        <p:spPr bwMode="gray">
          <a:xfrm>
            <a:off x="935038" y="3308350"/>
            <a:ext cx="2189162" cy="2789238"/>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0" name="Espace réservé du texte 9"/>
          <p:cNvSpPr>
            <a:spLocks noGrp="1"/>
          </p:cNvSpPr>
          <p:nvPr>
            <p:ph type="body" sz="quarter" idx="13" hasCustomPrompt="1"/>
          </p:nvPr>
        </p:nvSpPr>
        <p:spPr bwMode="gray">
          <a:xfrm>
            <a:off x="935038" y="1341438"/>
            <a:ext cx="6811962" cy="1782762"/>
          </a:xfrm>
        </p:spPr>
        <p:txBody>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9" name="Espace réservé du numéro de diapositive 8"/>
          <p:cNvSpPr>
            <a:spLocks noGrp="1"/>
          </p:cNvSpPr>
          <p:nvPr>
            <p:ph type="sldNum" sz="quarter" idx="15"/>
          </p:nvPr>
        </p:nvSpPr>
        <p:spPr bwMode="gray">
          <a:xfrm>
            <a:off x="0" y="6498000"/>
            <a:ext cx="468313" cy="360000"/>
          </a:xfrm>
          <a:prstGeom prst="rect">
            <a:avLst/>
          </a:prstGeom>
        </p:spPr>
        <p:txBody>
          <a:bodyPr/>
          <a:lstStyle>
            <a:lvl1pPr algn="r">
              <a:defRPr/>
            </a:lvl1pPr>
          </a:lstStyle>
          <a:p>
            <a:fld id="{733122C9-A0B9-462F-8757-0847AD287B63}" type="slidenum">
              <a:rPr lang="en-US" smtClean="0"/>
              <a:pPr/>
              <a:t>‹N›</a:t>
            </a:fld>
            <a:endParaRPr lang="en-US"/>
          </a:p>
        </p:txBody>
      </p:sp>
      <p:sp>
        <p:nvSpPr>
          <p:cNvPr id="13" name="Espace réservé du contenu 2"/>
          <p:cNvSpPr>
            <a:spLocks noGrp="1"/>
          </p:cNvSpPr>
          <p:nvPr>
            <p:ph idx="16" hasCustomPrompt="1"/>
          </p:nvPr>
        </p:nvSpPr>
        <p:spPr bwMode="gray">
          <a:xfrm>
            <a:off x="5786438" y="3308350"/>
            <a:ext cx="2189162" cy="2789238"/>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4" name="Espace réservé du contenu 2"/>
          <p:cNvSpPr>
            <a:spLocks noGrp="1"/>
          </p:cNvSpPr>
          <p:nvPr>
            <p:ph idx="17" hasCustomPrompt="1"/>
          </p:nvPr>
        </p:nvSpPr>
        <p:spPr bwMode="gray">
          <a:xfrm>
            <a:off x="3362400" y="3308350"/>
            <a:ext cx="2189162" cy="2789238"/>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Tree>
    <p:extLst>
      <p:ext uri="{BB962C8B-B14F-4D97-AF65-F5344CB8AC3E}">
        <p14:creationId xmlns:p14="http://schemas.microsoft.com/office/powerpoint/2010/main" val="16359307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8" name="Espace réservé du numéro de diapositive 7"/>
          <p:cNvSpPr>
            <a:spLocks noGrp="1"/>
          </p:cNvSpPr>
          <p:nvPr>
            <p:ph type="sldNum" sz="quarter" idx="11"/>
          </p:nvPr>
        </p:nvSpPr>
        <p:spPr bwMode="gray">
          <a:xfrm>
            <a:off x="0" y="6498000"/>
            <a:ext cx="468313" cy="360000"/>
          </a:xfrm>
          <a:prstGeom prst="rect">
            <a:avLst/>
          </a:prstGeom>
        </p:spPr>
        <p:txBody>
          <a:bodyPr/>
          <a:lstStyle>
            <a:lvl1pPr algn="r">
              <a:defRPr/>
            </a:lvl1pPr>
          </a:lstStyle>
          <a:p>
            <a:fld id="{733122C9-A0B9-462F-8757-0847AD287B63}" type="slidenum">
              <a:rPr lang="en-US" smtClean="0"/>
              <a:pPr/>
              <a:t>‹N›</a:t>
            </a:fld>
            <a:endParaRPr lang="en-US"/>
          </a:p>
        </p:txBody>
      </p:sp>
      <p:sp>
        <p:nvSpPr>
          <p:cNvPr id="15" name="Espace réservé du contenu 2"/>
          <p:cNvSpPr>
            <a:spLocks noGrp="1"/>
          </p:cNvSpPr>
          <p:nvPr>
            <p:ph idx="12" hasCustomPrompt="1"/>
          </p:nvPr>
        </p:nvSpPr>
        <p:spPr bwMode="gray">
          <a:xfrm>
            <a:off x="935038" y="1341438"/>
            <a:ext cx="3409950" cy="2316162"/>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6" name="Espace réservé du contenu 2"/>
          <p:cNvSpPr>
            <a:spLocks noGrp="1"/>
          </p:cNvSpPr>
          <p:nvPr>
            <p:ph idx="16" hasCustomPrompt="1"/>
          </p:nvPr>
        </p:nvSpPr>
        <p:spPr bwMode="gray">
          <a:xfrm>
            <a:off x="4572000" y="1341438"/>
            <a:ext cx="3403600" cy="2316162"/>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9" name="Espace réservé du contenu 2"/>
          <p:cNvSpPr>
            <a:spLocks noGrp="1"/>
          </p:cNvSpPr>
          <p:nvPr>
            <p:ph idx="17" hasCustomPrompt="1"/>
          </p:nvPr>
        </p:nvSpPr>
        <p:spPr bwMode="gray">
          <a:xfrm>
            <a:off x="935038" y="3886199"/>
            <a:ext cx="3409950" cy="2676525"/>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20" name="Espace réservé du contenu 2"/>
          <p:cNvSpPr>
            <a:spLocks noGrp="1"/>
          </p:cNvSpPr>
          <p:nvPr>
            <p:ph idx="18" hasCustomPrompt="1"/>
          </p:nvPr>
        </p:nvSpPr>
        <p:spPr bwMode="gray">
          <a:xfrm>
            <a:off x="4572000" y="3886199"/>
            <a:ext cx="3403600" cy="2676525"/>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Tree>
    <p:extLst>
      <p:ext uri="{BB962C8B-B14F-4D97-AF65-F5344CB8AC3E}">
        <p14:creationId xmlns:p14="http://schemas.microsoft.com/office/powerpoint/2010/main" val="42524102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cture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9" name="Espace réservé du numéro de diapositive 8"/>
          <p:cNvSpPr>
            <a:spLocks noGrp="1"/>
          </p:cNvSpPr>
          <p:nvPr>
            <p:ph type="sldNum" sz="quarter" idx="15"/>
          </p:nvPr>
        </p:nvSpPr>
        <p:spPr bwMode="gray">
          <a:xfrm>
            <a:off x="0" y="6498000"/>
            <a:ext cx="468313" cy="360000"/>
          </a:xfrm>
          <a:prstGeom prst="rect">
            <a:avLst/>
          </a:prstGeom>
        </p:spPr>
        <p:txBody>
          <a:bodyPr/>
          <a:lstStyle>
            <a:lvl1pPr algn="r">
              <a:defRPr/>
            </a:lvl1pPr>
          </a:lstStyle>
          <a:p>
            <a:fld id="{733122C9-A0B9-462F-8757-0847AD287B63}" type="slidenum">
              <a:rPr lang="en-US" smtClean="0"/>
              <a:pPr/>
              <a:t>‹N›</a:t>
            </a:fld>
            <a:endParaRPr lang="en-US" dirty="0"/>
          </a:p>
        </p:txBody>
      </p:sp>
      <p:sp>
        <p:nvSpPr>
          <p:cNvPr id="12" name="Espace réservé pour une image  8"/>
          <p:cNvSpPr>
            <a:spLocks noGrp="1"/>
          </p:cNvSpPr>
          <p:nvPr>
            <p:ph type="pic" sz="quarter" idx="17" hasCustomPrompt="1"/>
          </p:nvPr>
        </p:nvSpPr>
        <p:spPr bwMode="gray">
          <a:xfrm>
            <a:off x="935038" y="1341437"/>
            <a:ext cx="7040562" cy="5221287"/>
          </a:xfrm>
        </p:spPr>
        <p:txBody>
          <a:bodyPr tIns="1008000" anchor="ctr" anchorCtr="0"/>
          <a:lstStyle>
            <a:lvl1pPr algn="ctr">
              <a:defRPr sz="1800"/>
            </a:lvl1pPr>
          </a:lstStyle>
          <a:p>
            <a:r>
              <a:rPr lang="en-US" noProof="0" dirty="0"/>
              <a:t>Add a photo</a:t>
            </a:r>
          </a:p>
        </p:txBody>
      </p:sp>
    </p:spTree>
    <p:extLst>
      <p:ext uri="{BB962C8B-B14F-4D97-AF65-F5344CB8AC3E}">
        <p14:creationId xmlns:p14="http://schemas.microsoft.com/office/powerpoint/2010/main" val="10783145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amp;4_Block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9" name="Espace réservé du numéro de diapositive 8"/>
          <p:cNvSpPr>
            <a:spLocks noGrp="1"/>
          </p:cNvSpPr>
          <p:nvPr>
            <p:ph type="sldNum" sz="quarter" idx="15"/>
          </p:nvPr>
        </p:nvSpPr>
        <p:spPr bwMode="gray">
          <a:xfrm>
            <a:off x="0" y="6498000"/>
            <a:ext cx="468313" cy="360000"/>
          </a:xfrm>
          <a:prstGeom prst="rect">
            <a:avLst/>
          </a:prstGeom>
        </p:spPr>
        <p:txBody>
          <a:bodyPr/>
          <a:lstStyle>
            <a:lvl1pPr algn="r">
              <a:defRPr/>
            </a:lvl1pPr>
          </a:lstStyle>
          <a:p>
            <a:fld id="{733122C9-A0B9-462F-8757-0847AD287B63}" type="slidenum">
              <a:rPr lang="en-US" smtClean="0"/>
              <a:pPr/>
              <a:t>‹N›</a:t>
            </a:fld>
            <a:endParaRPr lang="en-US"/>
          </a:p>
        </p:txBody>
      </p:sp>
      <p:sp>
        <p:nvSpPr>
          <p:cNvPr id="21" name="Espace réservé du texte 9"/>
          <p:cNvSpPr>
            <a:spLocks noGrp="1"/>
          </p:cNvSpPr>
          <p:nvPr>
            <p:ph type="body" sz="quarter" idx="19" hasCustomPrompt="1"/>
          </p:nvPr>
        </p:nvSpPr>
        <p:spPr bwMode="gray">
          <a:xfrm>
            <a:off x="935038" y="2669400"/>
            <a:ext cx="3409950" cy="324000"/>
          </a:xfrm>
          <a:solidFill>
            <a:schemeClr val="accent1"/>
          </a:solidFill>
          <a:ln w="9525">
            <a:solidFill>
              <a:schemeClr val="accent1"/>
            </a:solidFill>
          </a:ln>
        </p:spPr>
        <p:txBody>
          <a:bodyPr anchor="ctr" anchorCtr="0"/>
          <a:lstStyle>
            <a:lvl1pPr algn="ctr">
              <a:lnSpc>
                <a:spcPct val="100000"/>
              </a:lnSpc>
              <a:defRPr sz="2000">
                <a:solidFill>
                  <a:schemeClr val="bg1"/>
                </a:solidFill>
              </a:defRPr>
            </a:lvl1pPr>
          </a:lstStyle>
          <a:p>
            <a:pPr lvl="0"/>
            <a:r>
              <a:rPr lang="en-US" noProof="0" dirty="0"/>
              <a:t>Text level 1</a:t>
            </a:r>
          </a:p>
        </p:txBody>
      </p:sp>
      <p:sp>
        <p:nvSpPr>
          <p:cNvPr id="22" name="Espace réservé du texte 9"/>
          <p:cNvSpPr>
            <a:spLocks noGrp="1"/>
          </p:cNvSpPr>
          <p:nvPr>
            <p:ph type="body" sz="quarter" idx="20" hasCustomPrompt="1"/>
          </p:nvPr>
        </p:nvSpPr>
        <p:spPr bwMode="gray">
          <a:xfrm>
            <a:off x="935038" y="2993400"/>
            <a:ext cx="3409950" cy="1350000"/>
          </a:xfrm>
          <a:ln w="9525">
            <a:solidFill>
              <a:schemeClr val="accent1"/>
            </a:solidFill>
          </a:ln>
        </p:spPr>
        <p:txBody>
          <a:bodyPr tIns="72000"/>
          <a:lstStyle>
            <a:lvl1pPr marL="324000" indent="-180000">
              <a:lnSpc>
                <a:spcPct val="100000"/>
              </a:lnSpc>
              <a:spcBef>
                <a:spcPts val="300"/>
              </a:spcBef>
              <a:buClr>
                <a:schemeClr val="accent3"/>
              </a:buClr>
              <a:buFont typeface="Arial" pitchFamily="34" charset="0"/>
              <a:buNone/>
              <a:defRPr sz="2200">
                <a:solidFill>
                  <a:schemeClr val="tx1"/>
                </a:solidFill>
              </a:defRPr>
            </a:lvl1pPr>
            <a:lvl2pPr marL="504000">
              <a:buClr>
                <a:schemeClr val="accent1"/>
              </a:buClr>
              <a:defRPr sz="2200" b="1"/>
            </a:lvl2pPr>
            <a:lvl3pPr indent="0">
              <a:buNone/>
              <a:defRPr sz="2000"/>
            </a:lvl3pPr>
            <a:lvl4pPr marL="684000" indent="-180000">
              <a:buClr>
                <a:schemeClr val="tx1"/>
              </a:buClr>
              <a:buFont typeface="Arial" pitchFamily="34" charset="0"/>
              <a:buChar char="•"/>
              <a:defRPr sz="2200"/>
            </a:lvl4pPr>
            <a:lvl5pPr>
              <a:defRPr sz="2200"/>
            </a:lvl5pPr>
          </a:lstStyle>
          <a:p>
            <a:pPr lvl="0"/>
            <a:r>
              <a:rPr lang="en-US" noProof="0" dirty="0"/>
              <a:t>Text level 1</a:t>
            </a:r>
          </a:p>
          <a:p>
            <a:pPr lvl="1"/>
            <a:r>
              <a:rPr lang="en-US" noProof="0" dirty="0"/>
              <a:t>Text level 2</a:t>
            </a:r>
          </a:p>
        </p:txBody>
      </p:sp>
      <p:sp>
        <p:nvSpPr>
          <p:cNvPr id="23" name="Espace réservé du texte 9"/>
          <p:cNvSpPr>
            <a:spLocks noGrp="1"/>
          </p:cNvSpPr>
          <p:nvPr>
            <p:ph type="body" sz="quarter" idx="21" hasCustomPrompt="1"/>
          </p:nvPr>
        </p:nvSpPr>
        <p:spPr bwMode="gray">
          <a:xfrm>
            <a:off x="4572000" y="2669400"/>
            <a:ext cx="3403600" cy="324000"/>
          </a:xfrm>
          <a:solidFill>
            <a:schemeClr val="accent2"/>
          </a:solidFill>
          <a:ln w="9525">
            <a:solidFill>
              <a:schemeClr val="accent2"/>
            </a:solidFill>
          </a:ln>
        </p:spPr>
        <p:txBody>
          <a:bodyPr anchor="ctr" anchorCtr="0"/>
          <a:lstStyle>
            <a:lvl1pPr algn="ctr">
              <a:lnSpc>
                <a:spcPct val="100000"/>
              </a:lnSpc>
              <a:defRPr sz="2000">
                <a:solidFill>
                  <a:schemeClr val="bg1"/>
                </a:solidFill>
              </a:defRPr>
            </a:lvl1pPr>
          </a:lstStyle>
          <a:p>
            <a:pPr lvl="0"/>
            <a:r>
              <a:rPr lang="en-US" noProof="0" dirty="0"/>
              <a:t>Text level 1</a:t>
            </a:r>
          </a:p>
        </p:txBody>
      </p:sp>
      <p:sp>
        <p:nvSpPr>
          <p:cNvPr id="24" name="Espace réservé du texte 9"/>
          <p:cNvSpPr>
            <a:spLocks noGrp="1"/>
          </p:cNvSpPr>
          <p:nvPr>
            <p:ph type="body" sz="quarter" idx="22" hasCustomPrompt="1"/>
          </p:nvPr>
        </p:nvSpPr>
        <p:spPr bwMode="gray">
          <a:xfrm>
            <a:off x="4572000" y="2993400"/>
            <a:ext cx="3403600" cy="1350000"/>
          </a:xfrm>
          <a:ln w="9525">
            <a:solidFill>
              <a:schemeClr val="accent2"/>
            </a:solidFill>
          </a:ln>
        </p:spPr>
        <p:txBody>
          <a:bodyPr tIns="72000"/>
          <a:lstStyle>
            <a:lvl1pPr marL="324000" indent="-180000">
              <a:lnSpc>
                <a:spcPct val="100000"/>
              </a:lnSpc>
              <a:spcBef>
                <a:spcPts val="300"/>
              </a:spcBef>
              <a:buClr>
                <a:schemeClr val="accent3"/>
              </a:buClr>
              <a:buFont typeface="Arial" pitchFamily="34" charset="0"/>
              <a:buNone/>
              <a:defRPr sz="2200">
                <a:solidFill>
                  <a:schemeClr val="tx1"/>
                </a:solidFill>
              </a:defRPr>
            </a:lvl1pPr>
            <a:lvl2pPr marL="504000">
              <a:buClr>
                <a:schemeClr val="accent1"/>
              </a:buClr>
              <a:defRPr sz="2200" b="1"/>
            </a:lvl2pPr>
            <a:lvl3pPr indent="0">
              <a:buNone/>
              <a:defRPr/>
            </a:lvl3pPr>
            <a:lvl4pPr marL="684000" indent="-180000">
              <a:buClr>
                <a:schemeClr val="tx1"/>
              </a:buClr>
              <a:buFont typeface="Arial" pitchFamily="34" charset="0"/>
              <a:buChar char="•"/>
              <a:defRPr sz="1400"/>
            </a:lvl4pPr>
          </a:lstStyle>
          <a:p>
            <a:pPr lvl="0"/>
            <a:r>
              <a:rPr lang="en-US" noProof="0" dirty="0"/>
              <a:t>Text level 1</a:t>
            </a:r>
          </a:p>
          <a:p>
            <a:pPr lvl="1"/>
            <a:r>
              <a:rPr lang="en-US" noProof="0" dirty="0"/>
              <a:t>Text level 2</a:t>
            </a:r>
          </a:p>
          <a:p>
            <a:pPr lvl="0"/>
            <a:endParaRPr lang="en-US" noProof="0" dirty="0"/>
          </a:p>
        </p:txBody>
      </p:sp>
      <p:sp>
        <p:nvSpPr>
          <p:cNvPr id="25" name="Espace réservé du texte 9"/>
          <p:cNvSpPr>
            <a:spLocks noGrp="1"/>
          </p:cNvSpPr>
          <p:nvPr>
            <p:ph type="body" sz="quarter" idx="23" hasCustomPrompt="1"/>
          </p:nvPr>
        </p:nvSpPr>
        <p:spPr bwMode="gray">
          <a:xfrm>
            <a:off x="935038" y="4498200"/>
            <a:ext cx="3409950" cy="324000"/>
          </a:xfrm>
          <a:solidFill>
            <a:schemeClr val="accent3"/>
          </a:solidFill>
          <a:ln w="9525">
            <a:solidFill>
              <a:schemeClr val="accent3"/>
            </a:solidFill>
          </a:ln>
        </p:spPr>
        <p:txBody>
          <a:bodyPr anchor="ctr" anchorCtr="0"/>
          <a:lstStyle>
            <a:lvl1pPr algn="ctr">
              <a:lnSpc>
                <a:spcPct val="100000"/>
              </a:lnSpc>
              <a:defRPr sz="2000">
                <a:solidFill>
                  <a:schemeClr val="bg1"/>
                </a:solidFill>
              </a:defRPr>
            </a:lvl1pPr>
          </a:lstStyle>
          <a:p>
            <a:pPr lvl="0"/>
            <a:r>
              <a:rPr lang="en-US" noProof="0" dirty="0"/>
              <a:t>Text level 1</a:t>
            </a:r>
          </a:p>
        </p:txBody>
      </p:sp>
      <p:sp>
        <p:nvSpPr>
          <p:cNvPr id="26" name="Espace réservé du texte 9"/>
          <p:cNvSpPr>
            <a:spLocks noGrp="1"/>
          </p:cNvSpPr>
          <p:nvPr>
            <p:ph type="body" sz="quarter" idx="24" hasCustomPrompt="1"/>
          </p:nvPr>
        </p:nvSpPr>
        <p:spPr bwMode="gray">
          <a:xfrm>
            <a:off x="935038" y="4822200"/>
            <a:ext cx="3409950" cy="1275388"/>
          </a:xfrm>
          <a:ln w="9525">
            <a:solidFill>
              <a:schemeClr val="accent3"/>
            </a:solidFill>
          </a:ln>
        </p:spPr>
        <p:txBody>
          <a:bodyPr tIns="72000"/>
          <a:lstStyle>
            <a:lvl1pPr marL="324000" indent="-180000">
              <a:lnSpc>
                <a:spcPct val="100000"/>
              </a:lnSpc>
              <a:spcBef>
                <a:spcPts val="300"/>
              </a:spcBef>
              <a:buClr>
                <a:schemeClr val="accent3"/>
              </a:buClr>
              <a:buFont typeface="Arial" pitchFamily="34" charset="0"/>
              <a:buNone/>
              <a:defRPr sz="2200">
                <a:solidFill>
                  <a:schemeClr val="tx1"/>
                </a:solidFill>
              </a:defRPr>
            </a:lvl1pPr>
            <a:lvl2pPr marL="504000">
              <a:buClr>
                <a:schemeClr val="accent1"/>
              </a:buClr>
              <a:defRPr sz="2200" b="1"/>
            </a:lvl2pPr>
            <a:lvl3pPr indent="0">
              <a:buNone/>
              <a:defRPr/>
            </a:lvl3pPr>
            <a:lvl4pPr marL="684000" indent="-180000">
              <a:buClr>
                <a:schemeClr val="tx1"/>
              </a:buClr>
              <a:buFont typeface="Arial" pitchFamily="34" charset="0"/>
              <a:buChar char="•"/>
              <a:defRPr sz="1400"/>
            </a:lvl4pPr>
          </a:lstStyle>
          <a:p>
            <a:pPr lvl="0"/>
            <a:r>
              <a:rPr lang="en-US" noProof="0" dirty="0"/>
              <a:t>Text level 1</a:t>
            </a:r>
          </a:p>
          <a:p>
            <a:pPr lvl="1"/>
            <a:r>
              <a:rPr lang="en-US" noProof="0" dirty="0"/>
              <a:t>Text level 2</a:t>
            </a:r>
          </a:p>
        </p:txBody>
      </p:sp>
      <p:sp>
        <p:nvSpPr>
          <p:cNvPr id="27" name="Espace réservé du texte 9"/>
          <p:cNvSpPr>
            <a:spLocks noGrp="1"/>
          </p:cNvSpPr>
          <p:nvPr>
            <p:ph type="body" sz="quarter" idx="25" hasCustomPrompt="1"/>
          </p:nvPr>
        </p:nvSpPr>
        <p:spPr bwMode="gray">
          <a:xfrm>
            <a:off x="4572000" y="4495800"/>
            <a:ext cx="3403600" cy="324000"/>
          </a:xfrm>
          <a:solidFill>
            <a:schemeClr val="tx2"/>
          </a:solidFill>
          <a:ln w="9525">
            <a:solidFill>
              <a:schemeClr val="bg2"/>
            </a:solidFill>
          </a:ln>
        </p:spPr>
        <p:txBody>
          <a:bodyPr anchor="ctr" anchorCtr="0"/>
          <a:lstStyle>
            <a:lvl1pPr algn="ctr">
              <a:lnSpc>
                <a:spcPct val="100000"/>
              </a:lnSpc>
              <a:defRPr sz="2000">
                <a:solidFill>
                  <a:schemeClr val="bg1"/>
                </a:solidFill>
              </a:defRPr>
            </a:lvl1pPr>
          </a:lstStyle>
          <a:p>
            <a:pPr lvl="0"/>
            <a:r>
              <a:rPr lang="en-US" noProof="0" dirty="0"/>
              <a:t>Text level 1</a:t>
            </a:r>
          </a:p>
        </p:txBody>
      </p:sp>
      <p:sp>
        <p:nvSpPr>
          <p:cNvPr id="28" name="Espace réservé du texte 9"/>
          <p:cNvSpPr>
            <a:spLocks noGrp="1"/>
          </p:cNvSpPr>
          <p:nvPr>
            <p:ph type="body" sz="quarter" idx="26" hasCustomPrompt="1"/>
          </p:nvPr>
        </p:nvSpPr>
        <p:spPr bwMode="gray">
          <a:xfrm>
            <a:off x="4572000" y="4819800"/>
            <a:ext cx="3403600" cy="1277788"/>
          </a:xfrm>
          <a:ln w="9525">
            <a:solidFill>
              <a:schemeClr val="tx2"/>
            </a:solidFill>
          </a:ln>
        </p:spPr>
        <p:txBody>
          <a:bodyPr tIns="72000"/>
          <a:lstStyle>
            <a:lvl1pPr marL="324000" indent="-180000">
              <a:lnSpc>
                <a:spcPct val="100000"/>
              </a:lnSpc>
              <a:spcBef>
                <a:spcPts val="300"/>
              </a:spcBef>
              <a:buClr>
                <a:schemeClr val="accent3"/>
              </a:buClr>
              <a:buFont typeface="Arial" pitchFamily="34" charset="0"/>
              <a:buNone/>
              <a:defRPr sz="2200">
                <a:solidFill>
                  <a:schemeClr val="tx1"/>
                </a:solidFill>
              </a:defRPr>
            </a:lvl1pPr>
            <a:lvl2pPr marL="504000">
              <a:buClr>
                <a:schemeClr val="accent1"/>
              </a:buClr>
              <a:defRPr sz="2200" b="1"/>
            </a:lvl2pPr>
            <a:lvl3pPr indent="0">
              <a:buNone/>
              <a:defRPr/>
            </a:lvl3pPr>
            <a:lvl4pPr marL="684000" indent="-180000">
              <a:buClr>
                <a:schemeClr val="tx1"/>
              </a:buClr>
              <a:buFont typeface="Arial" pitchFamily="34" charset="0"/>
              <a:buChar char="•"/>
              <a:defRPr sz="1400"/>
            </a:lvl4pPr>
          </a:lstStyle>
          <a:p>
            <a:pPr lvl="0"/>
            <a:r>
              <a:rPr lang="en-US" noProof="0" dirty="0"/>
              <a:t>Text level 1</a:t>
            </a:r>
          </a:p>
          <a:p>
            <a:pPr lvl="1"/>
            <a:r>
              <a:rPr lang="en-US" noProof="0" dirty="0"/>
              <a:t>Text level 2</a:t>
            </a:r>
          </a:p>
        </p:txBody>
      </p:sp>
      <p:sp>
        <p:nvSpPr>
          <p:cNvPr id="15" name="Espace réservé du contenu 2"/>
          <p:cNvSpPr>
            <a:spLocks noGrp="1"/>
          </p:cNvSpPr>
          <p:nvPr>
            <p:ph idx="12" hasCustomPrompt="1"/>
          </p:nvPr>
        </p:nvSpPr>
        <p:spPr bwMode="gray">
          <a:xfrm>
            <a:off x="935038" y="1341438"/>
            <a:ext cx="7040562" cy="1173162"/>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p:txBody>
      </p:sp>
    </p:spTree>
    <p:extLst>
      <p:ext uri="{BB962C8B-B14F-4D97-AF65-F5344CB8AC3E}">
        <p14:creationId xmlns:p14="http://schemas.microsoft.com/office/powerpoint/2010/main" val="4348714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Block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9" name="Espace réservé du numéro de diapositive 8"/>
          <p:cNvSpPr>
            <a:spLocks noGrp="1"/>
          </p:cNvSpPr>
          <p:nvPr>
            <p:ph type="sldNum" sz="quarter" idx="15"/>
          </p:nvPr>
        </p:nvSpPr>
        <p:spPr bwMode="gray">
          <a:xfrm>
            <a:off x="0" y="6498000"/>
            <a:ext cx="468313" cy="360000"/>
          </a:xfrm>
          <a:prstGeom prst="rect">
            <a:avLst/>
          </a:prstGeom>
        </p:spPr>
        <p:txBody>
          <a:bodyPr/>
          <a:lstStyle>
            <a:lvl1pPr algn="r">
              <a:defRPr/>
            </a:lvl1pPr>
          </a:lstStyle>
          <a:p>
            <a:fld id="{733122C9-A0B9-462F-8757-0847AD287B63}" type="slidenum">
              <a:rPr lang="en-US" smtClean="0"/>
              <a:pPr/>
              <a:t>‹N›</a:t>
            </a:fld>
            <a:endParaRPr lang="en-US"/>
          </a:p>
        </p:txBody>
      </p:sp>
      <p:sp>
        <p:nvSpPr>
          <p:cNvPr id="21" name="Espace réservé du texte 9"/>
          <p:cNvSpPr>
            <a:spLocks noGrp="1"/>
          </p:cNvSpPr>
          <p:nvPr>
            <p:ph type="body" sz="quarter" idx="19" hasCustomPrompt="1"/>
          </p:nvPr>
        </p:nvSpPr>
        <p:spPr bwMode="gray">
          <a:xfrm>
            <a:off x="935038" y="1341438"/>
            <a:ext cx="1579562" cy="868362"/>
          </a:xfrm>
          <a:solidFill>
            <a:schemeClr val="accent1"/>
          </a:solidFill>
          <a:ln w="9525">
            <a:solidFill>
              <a:schemeClr val="accent1"/>
            </a:solidFill>
          </a:ln>
        </p:spPr>
        <p:txBody>
          <a:bodyPr anchor="ctr" anchorCtr="0"/>
          <a:lstStyle>
            <a:lvl1pPr algn="ctr">
              <a:lnSpc>
                <a:spcPct val="100000"/>
              </a:lnSpc>
              <a:defRPr>
                <a:solidFill>
                  <a:schemeClr val="bg1"/>
                </a:solidFill>
              </a:defRPr>
            </a:lvl1pPr>
          </a:lstStyle>
          <a:p>
            <a:pPr lvl="0"/>
            <a:r>
              <a:rPr lang="en-US" noProof="0"/>
              <a:t>Text level 1</a:t>
            </a:r>
          </a:p>
        </p:txBody>
      </p:sp>
      <p:sp>
        <p:nvSpPr>
          <p:cNvPr id="22" name="Espace réservé du texte 9"/>
          <p:cNvSpPr>
            <a:spLocks noGrp="1"/>
          </p:cNvSpPr>
          <p:nvPr>
            <p:ph type="body" sz="quarter" idx="20" hasCustomPrompt="1"/>
          </p:nvPr>
        </p:nvSpPr>
        <p:spPr bwMode="gray">
          <a:xfrm>
            <a:off x="2514600" y="1341438"/>
            <a:ext cx="5461000" cy="868362"/>
          </a:xfrm>
          <a:ln w="9525">
            <a:solidFill>
              <a:schemeClr val="accent1"/>
            </a:solidFill>
          </a:ln>
        </p:spPr>
        <p:txBody>
          <a:bodyPr tIns="72000"/>
          <a:lstStyle>
            <a:lvl1pPr marL="324000" indent="-180000">
              <a:lnSpc>
                <a:spcPct val="100000"/>
              </a:lnSpc>
              <a:spcBef>
                <a:spcPts val="300"/>
              </a:spcBef>
              <a:buClr>
                <a:schemeClr val="accent1"/>
              </a:buClr>
              <a:buFont typeface="Arial" pitchFamily="34" charset="0"/>
              <a:buNone/>
              <a:defRPr sz="1800">
                <a:solidFill>
                  <a:schemeClr val="tx1"/>
                </a:solidFill>
              </a:defRPr>
            </a:lvl1pPr>
            <a:lvl2pPr marL="504000" marR="0" indent="-180000" algn="l" defTabSz="914400" rtl="0" eaLnBrk="1" fontAlgn="auto" latinLnBrk="0" hangingPunct="1">
              <a:lnSpc>
                <a:spcPct val="100000"/>
              </a:lnSpc>
              <a:spcBef>
                <a:spcPts val="300"/>
              </a:spcBef>
              <a:spcAft>
                <a:spcPts val="0"/>
              </a:spcAft>
              <a:buClr>
                <a:schemeClr val="accent1"/>
              </a:buClr>
              <a:buSzTx/>
              <a:buFont typeface="Arial" pitchFamily="34" charset="0"/>
              <a:buNone/>
              <a:tabLst/>
              <a:defRPr sz="2000" b="1"/>
            </a:lvl2pPr>
            <a:lvl3pPr indent="0">
              <a:buNone/>
              <a:defRPr/>
            </a:lvl3pPr>
            <a:lvl4pPr marL="684000" indent="-180000">
              <a:buClr>
                <a:schemeClr val="tx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1"/>
              </a:buClr>
              <a:buSzTx/>
              <a:buFont typeface="Arial" pitchFamily="34" charset="0"/>
              <a:buNone/>
              <a:tabLst/>
              <a:defRPr/>
            </a:pPr>
            <a:r>
              <a:rPr lang="en-US" noProof="0" dirty="0"/>
              <a:t>Body text comes here</a:t>
            </a:r>
          </a:p>
          <a:p>
            <a:pPr lvl="1"/>
            <a:endParaRPr lang="en-US" noProof="0" dirty="0"/>
          </a:p>
        </p:txBody>
      </p:sp>
      <p:sp>
        <p:nvSpPr>
          <p:cNvPr id="16" name="Espace réservé du texte 9"/>
          <p:cNvSpPr>
            <a:spLocks noGrp="1"/>
          </p:cNvSpPr>
          <p:nvPr>
            <p:ph type="body" sz="quarter" idx="21" hasCustomPrompt="1"/>
          </p:nvPr>
        </p:nvSpPr>
        <p:spPr bwMode="gray">
          <a:xfrm>
            <a:off x="935038" y="2408400"/>
            <a:ext cx="1579562" cy="899950"/>
          </a:xfrm>
          <a:solidFill>
            <a:schemeClr val="accent2"/>
          </a:solidFill>
          <a:ln w="9525">
            <a:solidFill>
              <a:schemeClr val="accent2"/>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17" name="Espace réservé du texte 9"/>
          <p:cNvSpPr>
            <a:spLocks noGrp="1"/>
          </p:cNvSpPr>
          <p:nvPr>
            <p:ph type="body" sz="quarter" idx="22" hasCustomPrompt="1"/>
          </p:nvPr>
        </p:nvSpPr>
        <p:spPr bwMode="gray">
          <a:xfrm>
            <a:off x="2514600" y="2408400"/>
            <a:ext cx="5461000" cy="899950"/>
          </a:xfrm>
          <a:ln w="9525">
            <a:solidFill>
              <a:schemeClr val="accent2"/>
            </a:solidFill>
          </a:ln>
        </p:spPr>
        <p:txBody>
          <a:bodyPr tIns="72000"/>
          <a:lstStyle>
            <a:lvl1pPr marL="324000" marR="0" indent="-180000" algn="l" defTabSz="914400" rtl="0" eaLnBrk="1" fontAlgn="auto" latinLnBrk="0" hangingPunct="1">
              <a:lnSpc>
                <a:spcPct val="100000"/>
              </a:lnSpc>
              <a:spcBef>
                <a:spcPts val="300"/>
              </a:spcBef>
              <a:spcAft>
                <a:spcPts val="0"/>
              </a:spcAft>
              <a:buClr>
                <a:schemeClr val="accent3"/>
              </a:buClr>
              <a:buSzTx/>
              <a:buFontTx/>
              <a:buNone/>
              <a:tabLst/>
              <a:defRPr sz="1800">
                <a:solidFill>
                  <a:schemeClr val="tx1"/>
                </a:solidFill>
              </a:defRPr>
            </a:lvl1pPr>
            <a:lvl2pPr marL="504000" marR="0" indent="-180000" algn="l" defTabSz="914400" rtl="0" eaLnBrk="1" fontAlgn="auto" latinLnBrk="0" hangingPunct="1">
              <a:lnSpc>
                <a:spcPct val="100000"/>
              </a:lnSpc>
              <a:spcBef>
                <a:spcPts val="300"/>
              </a:spcBef>
              <a:spcAft>
                <a:spcPts val="0"/>
              </a:spcAft>
              <a:buClr>
                <a:schemeClr val="accent1"/>
              </a:buClr>
              <a:buSzTx/>
              <a:buFont typeface="Arial" pitchFamily="34" charset="0"/>
              <a:buChar char="•"/>
              <a:tabLst/>
              <a:defRPr sz="2000" b="1"/>
            </a:lvl2pPr>
            <a:lvl3pPr indent="0">
              <a:buNone/>
              <a:defRPr/>
            </a:lvl3pPr>
            <a:lvl4pPr marL="684000" indent="-180000">
              <a:buClr>
                <a:schemeClr val="tx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3"/>
              </a:buClr>
              <a:buSzTx/>
              <a:buFontTx/>
              <a:buNone/>
              <a:tabLst/>
              <a:defRPr/>
            </a:pPr>
            <a:r>
              <a:rPr lang="en-US" noProof="0" dirty="0"/>
              <a:t>Body text comes here</a:t>
            </a:r>
          </a:p>
        </p:txBody>
      </p:sp>
      <p:sp>
        <p:nvSpPr>
          <p:cNvPr id="18" name="Espace réservé du texte 9"/>
          <p:cNvSpPr>
            <a:spLocks noGrp="1"/>
          </p:cNvSpPr>
          <p:nvPr>
            <p:ph type="body" sz="quarter" idx="23" hasCustomPrompt="1"/>
          </p:nvPr>
        </p:nvSpPr>
        <p:spPr bwMode="gray">
          <a:xfrm>
            <a:off x="935038" y="3475200"/>
            <a:ext cx="1579562" cy="944400"/>
          </a:xfrm>
          <a:solidFill>
            <a:schemeClr val="accent3"/>
          </a:solidFill>
          <a:ln w="9525">
            <a:solidFill>
              <a:schemeClr val="accent3"/>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19" name="Espace réservé du texte 9"/>
          <p:cNvSpPr>
            <a:spLocks noGrp="1"/>
          </p:cNvSpPr>
          <p:nvPr>
            <p:ph type="body" sz="quarter" idx="24" hasCustomPrompt="1"/>
          </p:nvPr>
        </p:nvSpPr>
        <p:spPr bwMode="gray">
          <a:xfrm>
            <a:off x="2514600" y="3475200"/>
            <a:ext cx="5461000" cy="944400"/>
          </a:xfrm>
          <a:ln w="9525">
            <a:solidFill>
              <a:schemeClr val="accent3"/>
            </a:solidFill>
          </a:ln>
        </p:spPr>
        <p:txBody>
          <a:bodyPr tIns="72000"/>
          <a:lstStyle>
            <a:lvl1pPr marL="324000" marR="0" indent="-180000" algn="l" defTabSz="914400" rtl="0" eaLnBrk="1" fontAlgn="auto" latinLnBrk="0" hangingPunct="1">
              <a:lnSpc>
                <a:spcPct val="100000"/>
              </a:lnSpc>
              <a:spcBef>
                <a:spcPts val="300"/>
              </a:spcBef>
              <a:spcAft>
                <a:spcPts val="0"/>
              </a:spcAft>
              <a:buClr>
                <a:schemeClr val="accent3"/>
              </a:buClr>
              <a:buSzTx/>
              <a:buFont typeface="Arial" pitchFamily="34" charset="0"/>
              <a:buNone/>
              <a:tabLst/>
              <a:defRPr sz="1800" baseline="0">
                <a:solidFill>
                  <a:schemeClr val="tx1"/>
                </a:solidFill>
              </a:defRPr>
            </a:lvl1pPr>
            <a:lvl2pPr marL="504000">
              <a:buClr>
                <a:schemeClr val="tx1"/>
              </a:buClr>
              <a:defRPr sz="1600" b="0"/>
            </a:lvl2pPr>
            <a:lvl3pPr indent="0">
              <a:buNone/>
              <a:defRPr/>
            </a:lvl3pPr>
            <a:lvl4pPr marL="684000" indent="-180000">
              <a:buClr>
                <a:schemeClr val="tx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3"/>
              </a:buClr>
              <a:buSzTx/>
              <a:buFont typeface="Arial" pitchFamily="34" charset="0"/>
              <a:buNone/>
              <a:tabLst/>
              <a:defRPr/>
            </a:pPr>
            <a:r>
              <a:rPr lang="en-US" noProof="0" dirty="0"/>
              <a:t>Body text comes here</a:t>
            </a:r>
          </a:p>
        </p:txBody>
      </p:sp>
      <p:sp>
        <p:nvSpPr>
          <p:cNvPr id="20" name="Espace réservé du texte 9"/>
          <p:cNvSpPr>
            <a:spLocks noGrp="1"/>
          </p:cNvSpPr>
          <p:nvPr>
            <p:ph type="body" sz="quarter" idx="25" hasCustomPrompt="1"/>
          </p:nvPr>
        </p:nvSpPr>
        <p:spPr bwMode="gray">
          <a:xfrm>
            <a:off x="935038" y="4618200"/>
            <a:ext cx="1579562" cy="944400"/>
          </a:xfrm>
          <a:solidFill>
            <a:schemeClr val="tx2"/>
          </a:solidFill>
          <a:ln w="9525">
            <a:no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29" name="Espace réservé du texte 9"/>
          <p:cNvSpPr>
            <a:spLocks noGrp="1"/>
          </p:cNvSpPr>
          <p:nvPr>
            <p:ph type="body" sz="quarter" idx="26" hasCustomPrompt="1"/>
          </p:nvPr>
        </p:nvSpPr>
        <p:spPr bwMode="gray">
          <a:xfrm>
            <a:off x="2514600" y="4618200"/>
            <a:ext cx="5461000" cy="944400"/>
          </a:xfrm>
          <a:ln w="9525">
            <a:solidFill>
              <a:schemeClr val="tx2"/>
            </a:solidFill>
          </a:ln>
        </p:spPr>
        <p:txBody>
          <a:bodyPr tIns="72000"/>
          <a:lstStyle>
            <a:lvl1pPr marL="324000" marR="0" indent="-180000" algn="l" defTabSz="914400" rtl="0" eaLnBrk="1" fontAlgn="auto" latinLnBrk="0" hangingPunct="1">
              <a:lnSpc>
                <a:spcPct val="100000"/>
              </a:lnSpc>
              <a:spcBef>
                <a:spcPts val="300"/>
              </a:spcBef>
              <a:spcAft>
                <a:spcPts val="0"/>
              </a:spcAft>
              <a:buClr>
                <a:schemeClr val="accent3"/>
              </a:buClr>
              <a:buSzTx/>
              <a:buFontTx/>
              <a:buNone/>
              <a:tabLst/>
              <a:defRPr sz="1800">
                <a:solidFill>
                  <a:schemeClr val="tx1"/>
                </a:solidFill>
              </a:defRPr>
            </a:lvl1pPr>
            <a:lvl2pPr marL="504000">
              <a:buClr>
                <a:schemeClr val="tx1"/>
              </a:buClr>
              <a:defRPr sz="1600" b="0"/>
            </a:lvl2pPr>
            <a:lvl3pPr indent="0">
              <a:buNone/>
              <a:defRPr/>
            </a:lvl3pPr>
            <a:lvl4pPr marL="684000" indent="-180000">
              <a:buClr>
                <a:schemeClr val="tx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3"/>
              </a:buClr>
              <a:buSzTx/>
              <a:buFontTx/>
              <a:buNone/>
              <a:tabLst/>
              <a:defRPr/>
            </a:pPr>
            <a:r>
              <a:rPr lang="en-US" noProof="0" dirty="0"/>
              <a:t>Body text comes here</a:t>
            </a:r>
          </a:p>
        </p:txBody>
      </p:sp>
    </p:spTree>
    <p:extLst>
      <p:ext uri="{BB962C8B-B14F-4D97-AF65-F5344CB8AC3E}">
        <p14:creationId xmlns:p14="http://schemas.microsoft.com/office/powerpoint/2010/main" val="38900036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Block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3000"/>
            </a:lvl1pPr>
          </a:lstStyle>
          <a:p>
            <a:r>
              <a:rPr lang="en-US" noProof="0" dirty="0"/>
              <a:t>Title</a:t>
            </a:r>
          </a:p>
        </p:txBody>
      </p:sp>
      <p:sp>
        <p:nvSpPr>
          <p:cNvPr id="9" name="Espace réservé du numéro de diapositive 8"/>
          <p:cNvSpPr>
            <a:spLocks noGrp="1"/>
          </p:cNvSpPr>
          <p:nvPr>
            <p:ph type="sldNum" sz="quarter" idx="15"/>
          </p:nvPr>
        </p:nvSpPr>
        <p:spPr bwMode="gray">
          <a:xfrm>
            <a:off x="0" y="6498000"/>
            <a:ext cx="468313" cy="360000"/>
          </a:xfrm>
          <a:prstGeom prst="rect">
            <a:avLst/>
          </a:prstGeom>
        </p:spPr>
        <p:txBody>
          <a:bodyPr/>
          <a:lstStyle>
            <a:lvl1pPr algn="r">
              <a:defRPr/>
            </a:lvl1pPr>
          </a:lstStyle>
          <a:p>
            <a:fld id="{733122C9-A0B9-462F-8757-0847AD287B63}" type="slidenum">
              <a:rPr lang="en-US" smtClean="0"/>
              <a:pPr/>
              <a:t>‹N›</a:t>
            </a:fld>
            <a:endParaRPr lang="en-US"/>
          </a:p>
        </p:txBody>
      </p:sp>
      <p:sp>
        <p:nvSpPr>
          <p:cNvPr id="21" name="Espace réservé du texte 9"/>
          <p:cNvSpPr>
            <a:spLocks noGrp="1"/>
          </p:cNvSpPr>
          <p:nvPr>
            <p:ph type="body" sz="quarter" idx="19" hasCustomPrompt="1"/>
          </p:nvPr>
        </p:nvSpPr>
        <p:spPr bwMode="gray">
          <a:xfrm>
            <a:off x="935038" y="1341438"/>
            <a:ext cx="3409950" cy="411162"/>
          </a:xfrm>
          <a:solidFill>
            <a:schemeClr val="accent2"/>
          </a:solidFill>
          <a:ln w="9525">
            <a:solidFill>
              <a:schemeClr val="bg2"/>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22" name="Espace réservé du texte 9"/>
          <p:cNvSpPr>
            <a:spLocks noGrp="1"/>
          </p:cNvSpPr>
          <p:nvPr>
            <p:ph type="body" sz="quarter" idx="20" hasCustomPrompt="1"/>
          </p:nvPr>
        </p:nvSpPr>
        <p:spPr bwMode="gray">
          <a:xfrm>
            <a:off x="935038" y="1752600"/>
            <a:ext cx="3409950" cy="4344988"/>
          </a:xfrm>
          <a:ln w="9525">
            <a:solidFill>
              <a:schemeClr val="bg2"/>
            </a:solidFill>
          </a:ln>
        </p:spPr>
        <p:txBody>
          <a:bodyPr tIns="72000"/>
          <a:lstStyle>
            <a:lvl1pPr marL="324000" marR="0" indent="-180000" algn="l" defTabSz="914400" rtl="0" eaLnBrk="1" fontAlgn="auto" latinLnBrk="0" hangingPunct="1">
              <a:lnSpc>
                <a:spcPct val="100000"/>
              </a:lnSpc>
              <a:spcBef>
                <a:spcPts val="300"/>
              </a:spcBef>
              <a:spcAft>
                <a:spcPts val="0"/>
              </a:spcAft>
              <a:buClr>
                <a:schemeClr val="accent3"/>
              </a:buClr>
              <a:buSzTx/>
              <a:buFontTx/>
              <a:buNone/>
              <a:tabLst/>
              <a:defRPr sz="1800">
                <a:solidFill>
                  <a:schemeClr val="tx1"/>
                </a:solidFill>
              </a:defRPr>
            </a:lvl1pPr>
            <a:lvl2pPr marL="504000">
              <a:buClr>
                <a:schemeClr val="accent1"/>
              </a:buClr>
              <a:defRPr sz="1600" b="0"/>
            </a:lvl2pPr>
            <a:lvl3pPr indent="0">
              <a:buNone/>
              <a:defRPr/>
            </a:lvl3pPr>
            <a:lvl4pPr marL="684000" indent="-180000">
              <a:buClr>
                <a:schemeClr val="accent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3"/>
              </a:buClr>
              <a:buSzTx/>
              <a:buFontTx/>
              <a:buNone/>
              <a:tabLst/>
              <a:defRPr/>
            </a:pPr>
            <a:r>
              <a:rPr lang="en-US" noProof="0" dirty="0"/>
              <a:t>Body text comes here</a:t>
            </a:r>
          </a:p>
        </p:txBody>
      </p:sp>
      <p:sp>
        <p:nvSpPr>
          <p:cNvPr id="10" name="Espace réservé du texte 9"/>
          <p:cNvSpPr>
            <a:spLocks noGrp="1"/>
          </p:cNvSpPr>
          <p:nvPr>
            <p:ph type="body" sz="quarter" idx="21" hasCustomPrompt="1"/>
          </p:nvPr>
        </p:nvSpPr>
        <p:spPr bwMode="gray">
          <a:xfrm>
            <a:off x="4572000" y="1341438"/>
            <a:ext cx="3403600" cy="411162"/>
          </a:xfrm>
          <a:solidFill>
            <a:schemeClr val="accent2"/>
          </a:solidFill>
          <a:ln w="9525">
            <a:solidFill>
              <a:schemeClr val="bg2"/>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12" name="Espace réservé du texte 9"/>
          <p:cNvSpPr>
            <a:spLocks noGrp="1"/>
          </p:cNvSpPr>
          <p:nvPr>
            <p:ph type="body" sz="quarter" idx="22" hasCustomPrompt="1"/>
          </p:nvPr>
        </p:nvSpPr>
        <p:spPr bwMode="gray">
          <a:xfrm>
            <a:off x="4572000" y="1752600"/>
            <a:ext cx="3403600" cy="4344988"/>
          </a:xfrm>
          <a:ln w="9525">
            <a:solidFill>
              <a:schemeClr val="bg2"/>
            </a:solidFill>
          </a:ln>
        </p:spPr>
        <p:txBody>
          <a:bodyPr tIns="72000"/>
          <a:lstStyle>
            <a:lvl1pPr marL="324000" marR="0" indent="-180000" algn="l" defTabSz="914400" rtl="0" eaLnBrk="1" fontAlgn="auto" latinLnBrk="0" hangingPunct="1">
              <a:lnSpc>
                <a:spcPct val="100000"/>
              </a:lnSpc>
              <a:spcBef>
                <a:spcPts val="300"/>
              </a:spcBef>
              <a:spcAft>
                <a:spcPts val="0"/>
              </a:spcAft>
              <a:buClr>
                <a:schemeClr val="accent3"/>
              </a:buClr>
              <a:buSzTx/>
              <a:buFontTx/>
              <a:buNone/>
              <a:tabLst/>
              <a:defRPr sz="1800">
                <a:solidFill>
                  <a:schemeClr val="tx1"/>
                </a:solidFill>
              </a:defRPr>
            </a:lvl1pPr>
            <a:lvl2pPr marL="504000">
              <a:buClr>
                <a:schemeClr val="accent1"/>
              </a:buClr>
              <a:defRPr sz="1600" b="0"/>
            </a:lvl2pPr>
            <a:lvl3pPr indent="0">
              <a:buNone/>
              <a:defRPr/>
            </a:lvl3pPr>
            <a:lvl4pPr marL="684000" indent="-180000">
              <a:buClr>
                <a:schemeClr val="accent1"/>
              </a:buClr>
              <a:buFont typeface="Arial" pitchFamily="34" charset="0"/>
              <a:buChar char="•"/>
              <a:defRPr sz="1400"/>
            </a:lvl4pPr>
          </a:lstStyle>
          <a:p>
            <a:pPr marL="324000" marR="0" lvl="0" indent="-180000" algn="l" defTabSz="914400" rtl="0" eaLnBrk="1" fontAlgn="auto" latinLnBrk="0" hangingPunct="1">
              <a:lnSpc>
                <a:spcPct val="100000"/>
              </a:lnSpc>
              <a:spcBef>
                <a:spcPts val="300"/>
              </a:spcBef>
              <a:spcAft>
                <a:spcPts val="0"/>
              </a:spcAft>
              <a:buClr>
                <a:schemeClr val="accent3"/>
              </a:buClr>
              <a:buSzTx/>
              <a:buFontTx/>
              <a:buNone/>
              <a:tabLst/>
              <a:defRPr/>
            </a:pPr>
            <a:r>
              <a:rPr lang="en-US" noProof="0" dirty="0"/>
              <a:t>Body text comes here</a:t>
            </a:r>
          </a:p>
        </p:txBody>
      </p:sp>
    </p:spTree>
    <p:extLst>
      <p:ext uri="{BB962C8B-B14F-4D97-AF65-F5344CB8AC3E}">
        <p14:creationId xmlns:p14="http://schemas.microsoft.com/office/powerpoint/2010/main" val="24983250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3_Cover_Green">
    <p:spTree>
      <p:nvGrpSpPr>
        <p:cNvPr id="1" name=""/>
        <p:cNvGrpSpPr/>
        <p:nvPr/>
      </p:nvGrpSpPr>
      <p:grpSpPr>
        <a:xfrm>
          <a:off x="0" y="0"/>
          <a:ext cx="0" cy="0"/>
          <a:chOff x="0" y="0"/>
          <a:chExt cx="0" cy="0"/>
        </a:xfrm>
      </p:grpSpPr>
      <p:pic>
        <p:nvPicPr>
          <p:cNvPr id="21" name="Image 20" descr="003-titl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3352800" y="0"/>
            <a:ext cx="5791200" cy="5486400"/>
          </a:xfrm>
          <a:prstGeom prst="rect">
            <a:avLst/>
          </a:prstGeom>
        </p:spPr>
      </p:pic>
      <p:grpSp>
        <p:nvGrpSpPr>
          <p:cNvPr id="15" name="Grouper 14"/>
          <p:cNvGrpSpPr/>
          <p:nvPr userDrawn="1"/>
        </p:nvGrpSpPr>
        <p:grpSpPr>
          <a:xfrm>
            <a:off x="0" y="0"/>
            <a:ext cx="9144000" cy="6858000"/>
            <a:chOff x="0" y="0"/>
            <a:chExt cx="9144000" cy="6858000"/>
          </a:xfrm>
        </p:grpSpPr>
        <p:pic>
          <p:nvPicPr>
            <p:cNvPr id="19" name="Image 18"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20" name="Image 19"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pic>
        <p:nvPicPr>
          <p:cNvPr id="26" name="Image 25" descr="PEFC_Logo_1000_dpi.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979182" y="5410200"/>
            <a:ext cx="853667" cy="1196126"/>
          </a:xfrm>
          <a:prstGeom prst="rect">
            <a:avLst/>
          </a:prstGeom>
        </p:spPr>
      </p:pic>
      <p:sp>
        <p:nvSpPr>
          <p:cNvPr id="9" name="Espace réservé du texte 8"/>
          <p:cNvSpPr>
            <a:spLocks noGrp="1"/>
          </p:cNvSpPr>
          <p:nvPr>
            <p:ph type="body" sz="quarter" idx="13" hasCustomPrompt="1"/>
          </p:nvPr>
        </p:nvSpPr>
        <p:spPr bwMode="gray">
          <a:xfrm>
            <a:off x="468314" y="1341438"/>
            <a:ext cx="3417886" cy="2164362"/>
          </a:xfrm>
          <a:effectLst/>
        </p:spPr>
        <p:txBody>
          <a:bodyPr anchor="b" anchorCtr="0"/>
          <a:lstStyle>
            <a:lvl1pPr marL="0" indent="0" algn="l">
              <a:lnSpc>
                <a:spcPct val="100000"/>
              </a:lnSpc>
              <a:buNone/>
              <a:defRPr sz="4600" b="1" cap="none" baseline="0">
                <a:solidFill>
                  <a:schemeClr val="accent1"/>
                </a:solidFill>
              </a:defRPr>
            </a:lvl1pPr>
            <a:lvl2pPr marL="0" algn="ctr">
              <a:lnSpc>
                <a:spcPct val="100000"/>
              </a:lnSpc>
              <a:spcBef>
                <a:spcPts val="6900"/>
              </a:spcBef>
              <a:defRPr sz="2000" b="1">
                <a:solidFill>
                  <a:schemeClr val="bg1"/>
                </a:solidFill>
              </a:defRPr>
            </a:lvl2pPr>
          </a:lstStyle>
          <a:p>
            <a:pPr lvl="0"/>
            <a:r>
              <a:rPr lang="en-US" noProof="0" dirty="0"/>
              <a:t>Thank you!</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381000" y="6275457"/>
            <a:ext cx="2819400" cy="353943"/>
          </a:xfrm>
          <a:prstGeom prst="rect">
            <a:avLst/>
          </a:prstGeom>
          <a:noFill/>
        </p:spPr>
        <p:txBody>
          <a:bodyPr wrap="square" rtlCol="0" anchor="t">
            <a:spAutoFit/>
          </a:bodyPr>
          <a:lstStyle/>
          <a:p>
            <a:r>
              <a:rPr lang="en-GB" sz="1700" dirty="0" err="1">
                <a:solidFill>
                  <a:schemeClr val="accent3"/>
                </a:solidFill>
              </a:rPr>
              <a:t>www.pefc.org</a:t>
            </a:r>
            <a:endParaRPr lang="en-GB" sz="1700" dirty="0">
              <a:solidFill>
                <a:schemeClr val="accent3"/>
              </a:solidFill>
            </a:endParaRPr>
          </a:p>
        </p:txBody>
      </p:sp>
      <p:sp>
        <p:nvSpPr>
          <p:cNvPr id="10" name="Text Box 9"/>
          <p:cNvSpPr>
            <a:spLocks noGrp="1" noChangeArrowheads="1"/>
          </p:cNvSpPr>
          <p:nvPr userDrawn="1"/>
        </p:nvSpPr>
        <p:spPr bwMode="auto">
          <a:xfrm>
            <a:off x="457200" y="4114800"/>
            <a:ext cx="2667000" cy="168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1714500" indent="-1714500" eaLnBrk="0" hangingPunct="0">
              <a:spcBef>
                <a:spcPct val="20000"/>
              </a:spcBef>
              <a:buClr>
                <a:srgbClr val="7BC143"/>
              </a:buClr>
              <a:buSzPct val="70000"/>
              <a:buFont typeface="Zapf Dingbats"/>
              <a:buChar char=""/>
              <a:defRPr sz="2000">
                <a:solidFill>
                  <a:schemeClr val="tx1"/>
                </a:solidFill>
                <a:latin typeface="Arial" pitchFamily="34" charset="0"/>
                <a:ea typeface="Geneva" charset="0"/>
                <a:cs typeface="Geneva" charset="0"/>
              </a:defRPr>
            </a:lvl1pPr>
            <a:lvl2pPr marL="742950" indent="-285750" eaLnBrk="0" hangingPunct="0">
              <a:spcBef>
                <a:spcPct val="20000"/>
              </a:spcBef>
              <a:buSzPct val="70000"/>
              <a:buFont typeface="Arial" pitchFamily="34" charset="0"/>
              <a:buChar char="•"/>
              <a:defRPr sz="1600">
                <a:solidFill>
                  <a:schemeClr val="tx1"/>
                </a:solidFill>
                <a:latin typeface="Arial" pitchFamily="34" charset="0"/>
                <a:ea typeface="Geneva" charset="0"/>
                <a:cs typeface="Geneva" charset="0"/>
              </a:defRPr>
            </a:lvl2pPr>
            <a:lvl3pPr marL="1143000" indent="-228600" eaLnBrk="0" hangingPunct="0">
              <a:spcBef>
                <a:spcPct val="20000"/>
              </a:spcBef>
              <a:buSzPct val="70000"/>
              <a:buChar char="–"/>
              <a:defRPr sz="1600">
                <a:solidFill>
                  <a:schemeClr val="tx1"/>
                </a:solidFill>
                <a:latin typeface="Arial" pitchFamily="34" charset="0"/>
                <a:ea typeface="Geneva" charset="0"/>
                <a:cs typeface="Geneva" charset="0"/>
              </a:defRPr>
            </a:lvl3pPr>
            <a:lvl4pPr marL="1600200" indent="-228600" eaLnBrk="0" hangingPunct="0">
              <a:spcBef>
                <a:spcPct val="20000"/>
              </a:spcBef>
              <a:buSzPct val="70000"/>
              <a:buChar char="–"/>
              <a:defRPr sz="1600">
                <a:solidFill>
                  <a:schemeClr val="tx1"/>
                </a:solidFill>
                <a:latin typeface="Arial" pitchFamily="34" charset="0"/>
                <a:ea typeface="Geneva" charset="0"/>
                <a:cs typeface="Geneva" charset="0"/>
              </a:defRPr>
            </a:lvl4pPr>
            <a:lvl5pPr marL="2057400" indent="-228600" eaLnBrk="0" hangingPunct="0">
              <a:spcBef>
                <a:spcPct val="20000"/>
              </a:spcBef>
              <a:buSzPct val="70000"/>
              <a:buChar char="–"/>
              <a:defRPr sz="1600">
                <a:solidFill>
                  <a:schemeClr val="tx1"/>
                </a:solidFill>
                <a:latin typeface="Arial" pitchFamily="34" charset="0"/>
                <a:ea typeface="Geneva" charset="0"/>
                <a:cs typeface="Geneva" charset="0"/>
              </a:defRPr>
            </a:lvl5pPr>
            <a:lvl6pPr marL="25146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6pPr>
            <a:lvl7pPr marL="29718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7pPr>
            <a:lvl8pPr marL="34290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8pPr>
            <a:lvl9pPr marL="38862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9pPr>
          </a:lstStyle>
          <a:p>
            <a:pPr algn="l">
              <a:lnSpc>
                <a:spcPct val="100000"/>
              </a:lnSpc>
              <a:spcBef>
                <a:spcPct val="5000"/>
              </a:spcBef>
              <a:buFont typeface="Zapf Dingbats"/>
              <a:buNone/>
            </a:pPr>
            <a:r>
              <a:rPr lang="en-GB" altLang="en-US" sz="1500" b="1" dirty="0">
                <a:solidFill>
                  <a:schemeClr val="accent2"/>
                </a:solidFill>
              </a:rPr>
              <a:t>PEFC International</a:t>
            </a:r>
            <a:endParaRPr lang="en-GB" altLang="en-US" sz="1500" dirty="0">
              <a:solidFill>
                <a:schemeClr val="accent2"/>
              </a:solidFill>
            </a:endParaRPr>
          </a:p>
          <a:p>
            <a:pPr algn="l">
              <a:lnSpc>
                <a:spcPct val="100000"/>
              </a:lnSpc>
              <a:spcBef>
                <a:spcPct val="5000"/>
              </a:spcBef>
              <a:buFont typeface="Zapf Dingbats"/>
              <a:buNone/>
            </a:pPr>
            <a:r>
              <a:rPr lang="en-GB" altLang="en-US" sz="1500" dirty="0">
                <a:solidFill>
                  <a:schemeClr val="accent2"/>
                </a:solidFill>
              </a:rPr>
              <a:t>ICC</a:t>
            </a:r>
            <a:r>
              <a:rPr lang="en-GB" altLang="en-US" sz="1500" baseline="0" dirty="0">
                <a:solidFill>
                  <a:schemeClr val="accent2"/>
                </a:solidFill>
              </a:rPr>
              <a:t> Building C</a:t>
            </a:r>
            <a:endParaRPr lang="en-GB" altLang="en-US" sz="1500" dirty="0">
              <a:solidFill>
                <a:schemeClr val="accent2"/>
              </a:solidFill>
            </a:endParaRPr>
          </a:p>
          <a:p>
            <a:pPr algn="l">
              <a:lnSpc>
                <a:spcPct val="100000"/>
              </a:lnSpc>
              <a:spcBef>
                <a:spcPct val="5000"/>
              </a:spcBef>
              <a:buFont typeface="Zapf Dingbats"/>
              <a:buNone/>
            </a:pPr>
            <a:r>
              <a:rPr lang="en-GB" altLang="en-US" sz="1500" dirty="0">
                <a:solidFill>
                  <a:schemeClr val="accent2"/>
                </a:solidFill>
              </a:rPr>
              <a:t>Route de </a:t>
            </a:r>
            <a:r>
              <a:rPr lang="en-GB" altLang="en-US" sz="1500" dirty="0" err="1">
                <a:solidFill>
                  <a:schemeClr val="accent2"/>
                </a:solidFill>
              </a:rPr>
              <a:t>Pré</a:t>
            </a:r>
            <a:r>
              <a:rPr lang="en-GB" altLang="en-US" sz="1500" dirty="0">
                <a:solidFill>
                  <a:schemeClr val="accent2"/>
                </a:solidFill>
              </a:rPr>
              <a:t>-Bois</a:t>
            </a:r>
            <a:r>
              <a:rPr lang="en-GB" altLang="en-US" sz="1500" baseline="0" dirty="0">
                <a:solidFill>
                  <a:schemeClr val="accent2"/>
                </a:solidFill>
              </a:rPr>
              <a:t> 20</a:t>
            </a:r>
          </a:p>
          <a:p>
            <a:pPr algn="l">
              <a:lnSpc>
                <a:spcPct val="100000"/>
              </a:lnSpc>
              <a:spcBef>
                <a:spcPct val="5000"/>
              </a:spcBef>
              <a:buFont typeface="Zapf Dingbats"/>
              <a:buNone/>
            </a:pPr>
            <a:r>
              <a:rPr lang="fr-CH" altLang="en-US" sz="1500" dirty="0">
                <a:solidFill>
                  <a:schemeClr val="accent2"/>
                </a:solidFill>
              </a:rPr>
              <a:t>1215 Geneva 15</a:t>
            </a:r>
          </a:p>
          <a:p>
            <a:pPr algn="l">
              <a:lnSpc>
                <a:spcPct val="100000"/>
              </a:lnSpc>
              <a:spcBef>
                <a:spcPct val="5000"/>
              </a:spcBef>
              <a:buFont typeface="Zapf Dingbats"/>
              <a:buNone/>
            </a:pPr>
            <a:r>
              <a:rPr lang="fr-CH" altLang="en-US" sz="1500" dirty="0">
                <a:solidFill>
                  <a:schemeClr val="accent2"/>
                </a:solidFill>
              </a:rPr>
              <a:t>Switzerland</a:t>
            </a:r>
          </a:p>
          <a:p>
            <a:pPr algn="l">
              <a:lnSpc>
                <a:spcPct val="100000"/>
              </a:lnSpc>
              <a:spcBef>
                <a:spcPct val="5000"/>
              </a:spcBef>
              <a:buFont typeface="Zapf Dingbats"/>
              <a:buNone/>
            </a:pPr>
            <a:r>
              <a:rPr lang="fr-CH" altLang="en-US" sz="1500" dirty="0">
                <a:solidFill>
                  <a:schemeClr val="accent2"/>
                </a:solidFill>
              </a:rPr>
              <a:t>Tel. +41 22 799 45 40</a:t>
            </a:r>
          </a:p>
          <a:p>
            <a:pPr algn="l">
              <a:lnSpc>
                <a:spcPct val="100000"/>
              </a:lnSpc>
              <a:spcBef>
                <a:spcPct val="5000"/>
              </a:spcBef>
              <a:buFont typeface="Zapf Dingbats"/>
              <a:buNone/>
            </a:pPr>
            <a:r>
              <a:rPr lang="fr-CH" altLang="en-US" sz="1500" dirty="0">
                <a:solidFill>
                  <a:schemeClr val="accent3"/>
                </a:solidFill>
              </a:rPr>
              <a:t>info@pefc.org</a:t>
            </a:r>
          </a:p>
        </p:txBody>
      </p:sp>
    </p:spTree>
    <p:extLst>
      <p:ext uri="{BB962C8B-B14F-4D97-AF65-F5344CB8AC3E}">
        <p14:creationId xmlns:p14="http://schemas.microsoft.com/office/powerpoint/2010/main" val="36051475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4_Cover_Gree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0DEE83-062F-40B7-B0D0-580A6D54A3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603946"/>
          </a:xfrm>
          <a:prstGeom prst="rect">
            <a:avLst/>
          </a:prstGeom>
        </p:spPr>
      </p:pic>
      <p:grpSp>
        <p:nvGrpSpPr>
          <p:cNvPr id="19" name="Grouper 18"/>
          <p:cNvGrpSpPr/>
          <p:nvPr userDrawn="1"/>
        </p:nvGrpSpPr>
        <p:grpSpPr>
          <a:xfrm>
            <a:off x="-36512" y="-99392"/>
            <a:ext cx="9220200" cy="6865168"/>
            <a:chOff x="-138334" y="-44624"/>
            <a:chExt cx="9220200" cy="6865168"/>
          </a:xfrm>
        </p:grpSpPr>
        <p:pic>
          <p:nvPicPr>
            <p:cNvPr id="20" name="Image 19" descr="mask_corners_1.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8015065" y="-44624"/>
              <a:ext cx="1066801" cy="6858000"/>
            </a:xfrm>
            <a:prstGeom prst="rect">
              <a:avLst/>
            </a:prstGeom>
          </p:spPr>
        </p:pic>
        <p:pic>
          <p:nvPicPr>
            <p:cNvPr id="21" name="Image 20" descr="mask_corners_1.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138334" y="5067944"/>
              <a:ext cx="8153399" cy="1752600"/>
            </a:xfrm>
            <a:prstGeom prst="rect">
              <a:avLst/>
            </a:prstGeom>
          </p:spPr>
        </p:pic>
      </p:grpSp>
      <p:pic>
        <p:nvPicPr>
          <p:cNvPr id="26" name="Image 25" descr="PEFC_Logo_1000_dpi.png">
            <a:hlinkClick r:id="rId5"/>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979182" y="5410200"/>
            <a:ext cx="853667" cy="1196126"/>
          </a:xfrm>
          <a:prstGeom prst="rect">
            <a:avLst/>
          </a:prstGeom>
        </p:spPr>
      </p:pic>
      <p:sp>
        <p:nvSpPr>
          <p:cNvPr id="8" name="Espace réservé du texte 8"/>
          <p:cNvSpPr>
            <a:spLocks noGrp="1"/>
          </p:cNvSpPr>
          <p:nvPr>
            <p:ph type="body" sz="quarter" idx="14" hasCustomPrompt="1"/>
          </p:nvPr>
        </p:nvSpPr>
        <p:spPr bwMode="gray">
          <a:xfrm>
            <a:off x="468314" y="3778200"/>
            <a:ext cx="3417886" cy="1098600"/>
          </a:xfrm>
          <a:effectLst/>
        </p:spPr>
        <p:txBody>
          <a:bodyPr anchor="t" anchorCtr="0"/>
          <a:lstStyle>
            <a:lvl1pPr marL="0" indent="0" algn="l">
              <a:lnSpc>
                <a:spcPct val="100000"/>
              </a:lnSpc>
              <a:buNone/>
              <a:defRPr sz="2100" b="0" i="1" baseline="0">
                <a:ln>
                  <a:noFill/>
                </a:ln>
                <a:solidFill>
                  <a:schemeClr val="bg1"/>
                </a:solidFill>
              </a:defRPr>
            </a:lvl1pPr>
            <a:lvl2pPr marL="0" algn="ctr">
              <a:lnSpc>
                <a:spcPct val="100000"/>
              </a:lnSpc>
              <a:spcBef>
                <a:spcPts val="6900"/>
              </a:spcBef>
              <a:defRPr sz="2000" b="1">
                <a:solidFill>
                  <a:schemeClr val="bg1"/>
                </a:solidFill>
              </a:defRPr>
            </a:lvl2pPr>
          </a:lstStyle>
          <a:p>
            <a:pPr lvl="0"/>
            <a:r>
              <a:rPr lang="en-US" noProof="0" dirty="0"/>
              <a:t>Presentation subtitle</a:t>
            </a:r>
            <a:br>
              <a:rPr lang="en-US" noProof="0" dirty="0"/>
            </a:br>
            <a:r>
              <a:rPr lang="en-US" noProof="0" dirty="0"/>
              <a:t>may contain up to two</a:t>
            </a:r>
            <a:br>
              <a:rPr lang="en-US" noProof="0" dirty="0"/>
            </a:br>
            <a:r>
              <a:rPr lang="en-US" noProof="0" dirty="0"/>
              <a:t>or three lines</a:t>
            </a:r>
          </a:p>
        </p:txBody>
      </p:sp>
      <p:sp>
        <p:nvSpPr>
          <p:cNvPr id="16" name="ZoneTexte 15"/>
          <p:cNvSpPr txBox="1"/>
          <p:nvPr userDrawn="1"/>
        </p:nvSpPr>
        <p:spPr>
          <a:xfrm>
            <a:off x="6172201" y="5524888"/>
            <a:ext cx="2819400" cy="353943"/>
          </a:xfrm>
          <a:prstGeom prst="rect">
            <a:avLst/>
          </a:prstGeom>
          <a:noFill/>
        </p:spPr>
        <p:txBody>
          <a:bodyPr wrap="square" rtlCol="0" anchor="t">
            <a:spAutoFit/>
          </a:bodyPr>
          <a:lstStyle/>
          <a:p>
            <a:r>
              <a:rPr lang="en-GB" sz="1700" dirty="0">
                <a:solidFill>
                  <a:schemeClr val="accent3"/>
                </a:solidFill>
                <a:hlinkClick r:id="rId5"/>
              </a:rPr>
              <a:t>www.pefc.org</a:t>
            </a:r>
            <a:endParaRPr lang="en-GB" sz="1700" dirty="0">
              <a:solidFill>
                <a:schemeClr val="accent3"/>
              </a:solidFill>
            </a:endParaRPr>
          </a:p>
        </p:txBody>
      </p:sp>
      <p:sp>
        <p:nvSpPr>
          <p:cNvPr id="9" name="Espace réservé du texte 8"/>
          <p:cNvSpPr>
            <a:spLocks noGrp="1"/>
          </p:cNvSpPr>
          <p:nvPr>
            <p:ph type="body" sz="quarter" idx="13" hasCustomPrompt="1"/>
          </p:nvPr>
        </p:nvSpPr>
        <p:spPr bwMode="gray">
          <a:xfrm>
            <a:off x="468314" y="1036638"/>
            <a:ext cx="3417886" cy="2469162"/>
          </a:xfrm>
          <a:effectLst/>
        </p:spPr>
        <p:txBody>
          <a:bodyPr anchor="b" anchorCtr="0"/>
          <a:lstStyle>
            <a:lvl1pPr marL="0" indent="0" algn="l">
              <a:lnSpc>
                <a:spcPct val="100000"/>
              </a:lnSpc>
              <a:buNone/>
              <a:defRPr sz="3200" b="0" cap="none" spc="0" baseline="0">
                <a:ln w="0"/>
                <a:solidFill>
                  <a:schemeClr val="bg1"/>
                </a:solidFill>
                <a:effectLst>
                  <a:outerShdw blurRad="38100" dist="19050" dir="2700000" algn="tl" rotWithShape="0">
                    <a:schemeClr val="dk1">
                      <a:alpha val="40000"/>
                    </a:schemeClr>
                  </a:outerShdw>
                </a:effectLst>
              </a:defRPr>
            </a:lvl1pPr>
            <a:lvl2pPr marL="0" algn="ctr">
              <a:lnSpc>
                <a:spcPct val="100000"/>
              </a:lnSpc>
              <a:spcBef>
                <a:spcPts val="6900"/>
              </a:spcBef>
              <a:defRPr sz="2000" b="1">
                <a:solidFill>
                  <a:schemeClr val="bg1"/>
                </a:solidFill>
              </a:defRPr>
            </a:lvl2pPr>
          </a:lstStyle>
          <a:p>
            <a:r>
              <a:rPr lang="en-GB" dirty="0"/>
              <a:t>Presentation title, may contain up to three lines</a:t>
            </a:r>
          </a:p>
        </p:txBody>
      </p:sp>
      <p:cxnSp>
        <p:nvCxnSpPr>
          <p:cNvPr id="15" name="Straight Connector 13"/>
          <p:cNvCxnSpPr/>
          <p:nvPr userDrawn="1"/>
        </p:nvCxnSpPr>
        <p:spPr bwMode="auto">
          <a:xfrm>
            <a:off x="467544" y="3645024"/>
            <a:ext cx="3420000" cy="0"/>
          </a:xfrm>
          <a:prstGeom prst="line">
            <a:avLst/>
          </a:prstGeom>
          <a:solidFill>
            <a:schemeClr val="accent1"/>
          </a:solidFill>
          <a:ln w="25400" cap="flat" cmpd="sng" algn="ctr">
            <a:solidFill>
              <a:schemeClr val="bg1"/>
            </a:solidFill>
            <a:prstDash val="solid"/>
            <a:round/>
            <a:headEnd type="none" w="med" len="med"/>
            <a:tailEnd type="none" w="med" len="med"/>
          </a:ln>
          <a:effectLst/>
        </p:spPr>
      </p:cxnSp>
      <p:sp>
        <p:nvSpPr>
          <p:cNvPr id="24" name="Text Box 9"/>
          <p:cNvSpPr>
            <a:spLocks noGrp="1" noChangeArrowheads="1"/>
          </p:cNvSpPr>
          <p:nvPr userDrawn="1"/>
        </p:nvSpPr>
        <p:spPr bwMode="auto">
          <a:xfrm>
            <a:off x="5562601" y="5887531"/>
            <a:ext cx="2057400" cy="716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0" indent="-1714500" eaLnBrk="0" hangingPunct="0">
              <a:spcBef>
                <a:spcPct val="20000"/>
              </a:spcBef>
              <a:buClr>
                <a:srgbClr val="7BC143"/>
              </a:buClr>
              <a:buSzPct val="70000"/>
              <a:buFont typeface="Zapf Dingbats"/>
              <a:buChar char=""/>
              <a:defRPr sz="2000">
                <a:solidFill>
                  <a:schemeClr val="tx1"/>
                </a:solidFill>
                <a:latin typeface="Arial" pitchFamily="34" charset="0"/>
                <a:ea typeface="Geneva" charset="0"/>
                <a:cs typeface="Geneva" charset="0"/>
              </a:defRPr>
            </a:lvl1pPr>
            <a:lvl2pPr marL="742950" indent="-285750" eaLnBrk="0" hangingPunct="0">
              <a:spcBef>
                <a:spcPct val="20000"/>
              </a:spcBef>
              <a:buSzPct val="70000"/>
              <a:buFont typeface="Arial" pitchFamily="34" charset="0"/>
              <a:buChar char="•"/>
              <a:defRPr sz="1600">
                <a:solidFill>
                  <a:schemeClr val="tx1"/>
                </a:solidFill>
                <a:latin typeface="Arial" pitchFamily="34" charset="0"/>
                <a:ea typeface="Geneva" charset="0"/>
                <a:cs typeface="Geneva" charset="0"/>
              </a:defRPr>
            </a:lvl2pPr>
            <a:lvl3pPr marL="1143000" indent="-228600" eaLnBrk="0" hangingPunct="0">
              <a:spcBef>
                <a:spcPct val="20000"/>
              </a:spcBef>
              <a:buSzPct val="70000"/>
              <a:buChar char="–"/>
              <a:defRPr sz="1600">
                <a:solidFill>
                  <a:schemeClr val="tx1"/>
                </a:solidFill>
                <a:latin typeface="Arial" pitchFamily="34" charset="0"/>
                <a:ea typeface="Geneva" charset="0"/>
                <a:cs typeface="Geneva" charset="0"/>
              </a:defRPr>
            </a:lvl3pPr>
            <a:lvl4pPr marL="1600200" indent="-228600" eaLnBrk="0" hangingPunct="0">
              <a:spcBef>
                <a:spcPct val="20000"/>
              </a:spcBef>
              <a:buSzPct val="70000"/>
              <a:buChar char="–"/>
              <a:defRPr sz="1600">
                <a:solidFill>
                  <a:schemeClr val="tx1"/>
                </a:solidFill>
                <a:latin typeface="Arial" pitchFamily="34" charset="0"/>
                <a:ea typeface="Geneva" charset="0"/>
                <a:cs typeface="Geneva" charset="0"/>
              </a:defRPr>
            </a:lvl4pPr>
            <a:lvl5pPr marL="2057400" indent="-228600" eaLnBrk="0" hangingPunct="0">
              <a:spcBef>
                <a:spcPct val="20000"/>
              </a:spcBef>
              <a:buSzPct val="70000"/>
              <a:buChar char="–"/>
              <a:defRPr sz="1600">
                <a:solidFill>
                  <a:schemeClr val="tx1"/>
                </a:solidFill>
                <a:latin typeface="Arial" pitchFamily="34" charset="0"/>
                <a:ea typeface="Geneva" charset="0"/>
                <a:cs typeface="Geneva" charset="0"/>
              </a:defRPr>
            </a:lvl5pPr>
            <a:lvl6pPr marL="25146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6pPr>
            <a:lvl7pPr marL="29718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7pPr>
            <a:lvl8pPr marL="34290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8pPr>
            <a:lvl9pPr marL="3886200" indent="-228600" eaLnBrk="0" fontAlgn="base" hangingPunct="0">
              <a:spcBef>
                <a:spcPct val="20000"/>
              </a:spcBef>
              <a:spcAft>
                <a:spcPct val="0"/>
              </a:spcAft>
              <a:buSzPct val="70000"/>
              <a:buChar char="–"/>
              <a:defRPr sz="1600">
                <a:solidFill>
                  <a:schemeClr val="tx1"/>
                </a:solidFill>
                <a:latin typeface="Arial" pitchFamily="34" charset="0"/>
                <a:ea typeface="Geneva" charset="0"/>
                <a:cs typeface="Geneva" charset="0"/>
              </a:defRPr>
            </a:lvl9pPr>
          </a:lstStyle>
          <a:p>
            <a:pPr algn="r">
              <a:lnSpc>
                <a:spcPts val="1200"/>
              </a:lnSpc>
              <a:spcBef>
                <a:spcPct val="5000"/>
              </a:spcBef>
              <a:buFont typeface="Zapf Dingbats"/>
              <a:buNone/>
            </a:pPr>
            <a:r>
              <a:rPr lang="en-GB" altLang="en-US" sz="1050" b="1" dirty="0"/>
              <a:t>PEFC International</a:t>
            </a:r>
          </a:p>
          <a:p>
            <a:pPr algn="r">
              <a:lnSpc>
                <a:spcPts val="1200"/>
              </a:lnSpc>
              <a:spcBef>
                <a:spcPct val="5000"/>
              </a:spcBef>
              <a:buFont typeface="Zapf Dingbats"/>
              <a:buNone/>
            </a:pPr>
            <a:r>
              <a:rPr lang="en-GB" altLang="en-US" sz="900" dirty="0"/>
              <a:t>ICC Building C. Rte de Pré-Bois 20</a:t>
            </a:r>
          </a:p>
          <a:p>
            <a:pPr algn="r">
              <a:lnSpc>
                <a:spcPts val="1200"/>
              </a:lnSpc>
              <a:spcBef>
                <a:spcPct val="5000"/>
              </a:spcBef>
              <a:buFont typeface="Zapf Dingbats"/>
              <a:buNone/>
            </a:pPr>
            <a:r>
              <a:rPr lang="fr-CH" altLang="en-US" sz="900" dirty="0"/>
              <a:t>CH-1215 Geneva, Switzerland</a:t>
            </a:r>
          </a:p>
          <a:p>
            <a:pPr algn="r">
              <a:lnSpc>
                <a:spcPts val="1200"/>
              </a:lnSpc>
              <a:spcBef>
                <a:spcPct val="5000"/>
              </a:spcBef>
              <a:buFont typeface="Zapf Dingbats"/>
              <a:buNone/>
            </a:pPr>
            <a:r>
              <a:rPr lang="fr-CH" altLang="en-US" sz="900" dirty="0"/>
              <a:t>Tel. +41 22 799 45 40</a:t>
            </a:r>
          </a:p>
        </p:txBody>
      </p:sp>
    </p:spTree>
    <p:extLst>
      <p:ext uri="{BB962C8B-B14F-4D97-AF65-F5344CB8AC3E}">
        <p14:creationId xmlns:p14="http://schemas.microsoft.com/office/powerpoint/2010/main" val="36716672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8_Cover_Gree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4D06F40-5088-44C2-A676-40AFC1713A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820529" y="-5328"/>
            <a:ext cx="7323471" cy="5626798"/>
          </a:xfrm>
          <a:prstGeom prst="rect">
            <a:avLst/>
          </a:prstGeom>
        </p:spPr>
      </p:pic>
      <p:grpSp>
        <p:nvGrpSpPr>
          <p:cNvPr id="20" name="Grouper 19"/>
          <p:cNvGrpSpPr/>
          <p:nvPr userDrawn="1"/>
        </p:nvGrpSpPr>
        <p:grpSpPr>
          <a:xfrm>
            <a:off x="0" y="0"/>
            <a:ext cx="9144000" cy="6858000"/>
            <a:chOff x="0" y="0"/>
            <a:chExt cx="9144000" cy="6858000"/>
          </a:xfrm>
        </p:grpSpPr>
        <p:pic>
          <p:nvPicPr>
            <p:cNvPr id="16" name="Image 15"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15" name="Image 14"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4" y="1341438"/>
            <a:ext cx="3417886" cy="2164362"/>
          </a:xfrm>
          <a:effectLst/>
        </p:spPr>
        <p:txBody>
          <a:bodyPr anchor="b" anchorCtr="0"/>
          <a:lstStyle>
            <a:lvl1pPr marL="0" indent="0" algn="l">
              <a:lnSpc>
                <a:spcPct val="100000"/>
              </a:lnSpc>
              <a:buNone/>
              <a:defRPr sz="3200" b="1" cap="none" baseline="0">
                <a:solidFill>
                  <a:schemeClr val="accent1"/>
                </a:solidFill>
              </a:defRPr>
            </a:lvl1pPr>
            <a:lvl2pPr marL="0" algn="ctr">
              <a:lnSpc>
                <a:spcPct val="100000"/>
              </a:lnSpc>
              <a:spcBef>
                <a:spcPts val="6900"/>
              </a:spcBef>
              <a:defRPr sz="2000" b="1">
                <a:solidFill>
                  <a:schemeClr val="bg1"/>
                </a:solidFill>
              </a:defRPr>
            </a:lvl2pPr>
          </a:lstStyle>
          <a:p>
            <a:pPr lvl="0"/>
            <a:r>
              <a:rPr lang="en-US" noProof="0" dirty="0"/>
              <a:t>Section title,</a:t>
            </a:r>
            <a:br>
              <a:rPr lang="en-US" noProof="0" dirty="0"/>
            </a:br>
            <a:r>
              <a:rPr lang="en-US" noProof="0" dirty="0"/>
              <a:t>may contain</a:t>
            </a:r>
            <a:br>
              <a:rPr lang="en-US" noProof="0" dirty="0"/>
            </a:br>
            <a:r>
              <a:rPr lang="en-US" noProof="0" dirty="0"/>
              <a:t>up to four lines</a:t>
            </a:r>
          </a:p>
        </p:txBody>
      </p:sp>
      <p:sp>
        <p:nvSpPr>
          <p:cNvPr id="8" name="Espace réservé du texte 8"/>
          <p:cNvSpPr>
            <a:spLocks noGrp="1"/>
          </p:cNvSpPr>
          <p:nvPr>
            <p:ph type="body" sz="quarter" idx="14" hasCustomPrompt="1"/>
          </p:nvPr>
        </p:nvSpPr>
        <p:spPr bwMode="gray">
          <a:xfrm>
            <a:off x="468314" y="3778200"/>
            <a:ext cx="3417886" cy="1555800"/>
          </a:xfrm>
          <a:effectLst/>
        </p:spPr>
        <p:txBody>
          <a:bodyPr anchor="t" anchorCtr="0"/>
          <a:lstStyle>
            <a:lvl1pPr marL="0" indent="0" algn="l">
              <a:lnSpc>
                <a:spcPct val="100000"/>
              </a:lnSpc>
              <a:buNone/>
              <a:defRPr sz="2100" b="0" i="1" baseline="0">
                <a:solidFill>
                  <a:schemeClr val="tx1">
                    <a:lumMod val="60000"/>
                    <a:lumOff val="40000"/>
                  </a:schemeClr>
                </a:solidFill>
              </a:defRPr>
            </a:lvl1pPr>
            <a:lvl2pPr marL="0" algn="ctr">
              <a:lnSpc>
                <a:spcPct val="100000"/>
              </a:lnSpc>
              <a:spcBef>
                <a:spcPts val="6900"/>
              </a:spcBef>
              <a:defRPr sz="2000" b="1">
                <a:solidFill>
                  <a:schemeClr val="bg1"/>
                </a:solidFill>
              </a:defRPr>
            </a:lvl2pPr>
          </a:lstStyle>
          <a:p>
            <a:pPr lvl="0"/>
            <a:r>
              <a:rPr lang="en-US" noProof="0" dirty="0"/>
              <a:t>Section subtitle</a:t>
            </a:r>
            <a:br>
              <a:rPr lang="en-US" noProof="0" dirty="0"/>
            </a:br>
            <a:r>
              <a:rPr lang="en-US" noProof="0" dirty="0"/>
              <a:t>may contain up</a:t>
            </a:r>
            <a:br>
              <a:rPr lang="en-US" noProof="0" dirty="0"/>
            </a:br>
            <a:r>
              <a:rPr lang="en-US" noProof="0" dirty="0"/>
              <a:t>to three or four lines</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381000" y="6275457"/>
            <a:ext cx="2819400" cy="353943"/>
          </a:xfrm>
          <a:prstGeom prst="rect">
            <a:avLst/>
          </a:prstGeom>
          <a:noFill/>
        </p:spPr>
        <p:txBody>
          <a:bodyPr wrap="square" rtlCol="0" anchor="t">
            <a:spAutoFit/>
          </a:bodyPr>
          <a:lstStyle/>
          <a:p>
            <a:r>
              <a:rPr lang="en-GB" sz="1700" dirty="0">
                <a:solidFill>
                  <a:schemeClr val="accent3"/>
                </a:solidFill>
                <a:hlinkClick r:id="rId5"/>
              </a:rPr>
              <a:t>www.pefc.org</a:t>
            </a:r>
            <a:endParaRPr lang="en-GB" sz="1700" dirty="0">
              <a:solidFill>
                <a:schemeClr val="accent3"/>
              </a:solidFill>
            </a:endParaRPr>
          </a:p>
        </p:txBody>
      </p:sp>
      <p:pic>
        <p:nvPicPr>
          <p:cNvPr id="23" name="Image 22" descr="PEFC_Logo_1000_dpi.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154000" y="5626800"/>
            <a:ext cx="747665" cy="1047600"/>
          </a:xfrm>
          <a:prstGeom prst="rect">
            <a:avLst/>
          </a:prstGeom>
        </p:spPr>
      </p:pic>
    </p:spTree>
    <p:extLst>
      <p:ext uri="{BB962C8B-B14F-4D97-AF65-F5344CB8AC3E}">
        <p14:creationId xmlns:p14="http://schemas.microsoft.com/office/powerpoint/2010/main" val="8653571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Cover_Green">
    <p:spTree>
      <p:nvGrpSpPr>
        <p:cNvPr id="1" name=""/>
        <p:cNvGrpSpPr/>
        <p:nvPr/>
      </p:nvGrpSpPr>
      <p:grpSpPr>
        <a:xfrm>
          <a:off x="0" y="0"/>
          <a:ext cx="0" cy="0"/>
          <a:chOff x="0" y="0"/>
          <a:chExt cx="0" cy="0"/>
        </a:xfrm>
      </p:grpSpPr>
      <p:pic>
        <p:nvPicPr>
          <p:cNvPr id="22" name="Image 21" descr="02-medium.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2"/>
            <a:ext cx="9144001" cy="6858001"/>
          </a:xfrm>
          <a:prstGeom prst="rect">
            <a:avLst/>
          </a:prstGeom>
        </p:spPr>
      </p:pic>
      <p:grpSp>
        <p:nvGrpSpPr>
          <p:cNvPr id="23" name="Grouper 22"/>
          <p:cNvGrpSpPr/>
          <p:nvPr userDrawn="1"/>
        </p:nvGrpSpPr>
        <p:grpSpPr>
          <a:xfrm>
            <a:off x="1" y="0"/>
            <a:ext cx="9144000" cy="6858000"/>
            <a:chOff x="1" y="0"/>
            <a:chExt cx="9144000" cy="6858000"/>
          </a:xfrm>
        </p:grpSpPr>
        <p:pic>
          <p:nvPicPr>
            <p:cNvPr id="27" name="Image 26" descr="mask_corners_1.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8077200" y="0"/>
              <a:ext cx="1066801" cy="6858000"/>
            </a:xfrm>
            <a:prstGeom prst="rect">
              <a:avLst/>
            </a:prstGeom>
          </p:spPr>
        </p:pic>
        <p:pic>
          <p:nvPicPr>
            <p:cNvPr id="28" name="Image 27" descr="mask_corners_1.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1" y="5105400"/>
              <a:ext cx="8153399" cy="1752600"/>
            </a:xfrm>
            <a:prstGeom prst="rect">
              <a:avLst/>
            </a:prstGeom>
          </p:spPr>
        </p:pic>
      </p:grpSp>
      <p:sp>
        <p:nvSpPr>
          <p:cNvPr id="8" name="Espace réservé du texte 8"/>
          <p:cNvSpPr>
            <a:spLocks noGrp="1"/>
          </p:cNvSpPr>
          <p:nvPr>
            <p:ph type="body" sz="quarter" idx="14" hasCustomPrompt="1"/>
          </p:nvPr>
        </p:nvSpPr>
        <p:spPr bwMode="gray">
          <a:xfrm>
            <a:off x="468314" y="3778200"/>
            <a:ext cx="3417886" cy="1098600"/>
          </a:xfrm>
          <a:effectLst>
            <a:outerShdw blurRad="127000" dir="2700000">
              <a:srgbClr val="008000">
                <a:alpha val="90000"/>
              </a:srgbClr>
            </a:outerShdw>
          </a:effectLst>
        </p:spPr>
        <p:txBody>
          <a:bodyPr anchor="t" anchorCtr="0"/>
          <a:lstStyle>
            <a:lvl1pPr marL="0" indent="0" algn="l">
              <a:lnSpc>
                <a:spcPct val="100000"/>
              </a:lnSpc>
              <a:buNone/>
              <a:defRPr sz="1575" b="0" i="1" baseline="0">
                <a:ln>
                  <a:noFill/>
                </a:ln>
                <a:solidFill>
                  <a:schemeClr val="accent4"/>
                </a:solidFill>
              </a:defRPr>
            </a:lvl1pPr>
            <a:lvl2pPr marL="0" algn="ctr">
              <a:lnSpc>
                <a:spcPct val="100000"/>
              </a:lnSpc>
              <a:spcBef>
                <a:spcPts val="5175"/>
              </a:spcBef>
              <a:defRPr sz="1500" b="1">
                <a:solidFill>
                  <a:schemeClr val="bg1"/>
                </a:solidFill>
              </a:defRPr>
            </a:lvl2pPr>
          </a:lstStyle>
          <a:p>
            <a:pPr lvl="0"/>
            <a:r>
              <a:rPr lang="en-US" noProof="0" dirty="0"/>
              <a:t>Presentation subtitle</a:t>
            </a:r>
            <a:br>
              <a:rPr lang="en-US" noProof="0" dirty="0"/>
            </a:br>
            <a:r>
              <a:rPr lang="en-US" noProof="0" dirty="0"/>
              <a:t>may contain up to two</a:t>
            </a:r>
            <a:br>
              <a:rPr lang="en-US" noProof="0" dirty="0"/>
            </a:br>
            <a:r>
              <a:rPr lang="en-US" noProof="0" dirty="0"/>
              <a:t>or three lines</a:t>
            </a:r>
          </a:p>
        </p:txBody>
      </p:sp>
      <p:sp>
        <p:nvSpPr>
          <p:cNvPr id="16" name="ZoneTexte 15"/>
          <p:cNvSpPr txBox="1"/>
          <p:nvPr userDrawn="1"/>
        </p:nvSpPr>
        <p:spPr>
          <a:xfrm>
            <a:off x="381000" y="6275459"/>
            <a:ext cx="2819400" cy="288541"/>
          </a:xfrm>
          <a:prstGeom prst="rect">
            <a:avLst/>
          </a:prstGeom>
          <a:noFill/>
        </p:spPr>
        <p:txBody>
          <a:bodyPr wrap="square" rtlCol="0" anchor="t">
            <a:spAutoFit/>
          </a:bodyPr>
          <a:lstStyle/>
          <a:p>
            <a:pPr defTabSz="685800"/>
            <a:r>
              <a:rPr lang="en-GB" sz="1275" dirty="0">
                <a:solidFill>
                  <a:srgbClr val="005295"/>
                </a:solidFill>
                <a:sym typeface="Helvetica Neue"/>
              </a:rPr>
              <a:t>www.pefc.it</a:t>
            </a:r>
          </a:p>
        </p:txBody>
      </p:sp>
      <p:sp>
        <p:nvSpPr>
          <p:cNvPr id="9" name="Espace réservé du texte 8"/>
          <p:cNvSpPr>
            <a:spLocks noGrp="1"/>
          </p:cNvSpPr>
          <p:nvPr>
            <p:ph type="body" sz="quarter" idx="13" hasCustomPrompt="1"/>
          </p:nvPr>
        </p:nvSpPr>
        <p:spPr bwMode="gray">
          <a:xfrm>
            <a:off x="468314" y="1036638"/>
            <a:ext cx="3417886" cy="2469162"/>
          </a:xfrm>
          <a:effectLst>
            <a:outerShdw blurRad="381000" dir="2700000">
              <a:srgbClr val="008000">
                <a:alpha val="70000"/>
              </a:srgbClr>
            </a:outerShdw>
          </a:effectLst>
        </p:spPr>
        <p:txBody>
          <a:bodyPr anchor="b" anchorCtr="0"/>
          <a:lstStyle>
            <a:lvl1pPr marL="0" indent="0" algn="l">
              <a:lnSpc>
                <a:spcPct val="100000"/>
              </a:lnSpc>
              <a:buNone/>
              <a:defRPr sz="2400" b="1" cap="none" baseline="0">
                <a:solidFill>
                  <a:schemeClr val="bg1"/>
                </a:solidFill>
              </a:defRPr>
            </a:lvl1pPr>
            <a:lvl2pPr marL="0" algn="ctr">
              <a:lnSpc>
                <a:spcPct val="100000"/>
              </a:lnSpc>
              <a:spcBef>
                <a:spcPts val="5175"/>
              </a:spcBef>
              <a:defRPr sz="1500" b="1">
                <a:solidFill>
                  <a:schemeClr val="bg1"/>
                </a:solidFill>
              </a:defRPr>
            </a:lvl2pPr>
          </a:lstStyle>
          <a:p>
            <a:r>
              <a:rPr lang="en-GB" dirty="0"/>
              <a:t>Presentation title, may contain up to three lines</a:t>
            </a:r>
          </a:p>
        </p:txBody>
      </p:sp>
      <p:cxnSp>
        <p:nvCxnSpPr>
          <p:cNvPr id="15" name="Straight Connector 13"/>
          <p:cNvCxnSpPr/>
          <p:nvPr userDrawn="1"/>
        </p:nvCxnSpPr>
        <p:spPr bwMode="auto">
          <a:xfrm>
            <a:off x="467544" y="3645024"/>
            <a:ext cx="3420000" cy="0"/>
          </a:xfrm>
          <a:prstGeom prst="line">
            <a:avLst/>
          </a:prstGeom>
          <a:solidFill>
            <a:schemeClr val="accent1"/>
          </a:solidFill>
          <a:ln w="25400" cap="flat" cmpd="sng" algn="ctr">
            <a:solidFill>
              <a:srgbClr val="FFC000"/>
            </a:solidFill>
            <a:prstDash val="solid"/>
            <a:round/>
            <a:headEnd type="none" w="med" len="med"/>
            <a:tailEnd type="none" w="med" len="med"/>
          </a:ln>
          <a:effectLst/>
        </p:spPr>
      </p:cxnSp>
      <p:sp>
        <p:nvSpPr>
          <p:cNvPr id="24" name="Rectangle 23"/>
          <p:cNvSpPr/>
          <p:nvPr userDrawn="1"/>
        </p:nvSpPr>
        <p:spPr bwMode="gray">
          <a:xfrm>
            <a:off x="6172200" y="6418351"/>
            <a:ext cx="1524000" cy="2872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r" defTabSz="685800"/>
            <a:r>
              <a:rPr lang="en-US" sz="900" dirty="0">
                <a:solidFill>
                  <a:srgbClr val="005295"/>
                </a:solidFill>
                <a:sym typeface="Helvetica Neue"/>
              </a:rPr>
              <a:t>#</a:t>
            </a:r>
            <a:r>
              <a:rPr lang="en-US" sz="900" dirty="0" err="1">
                <a:solidFill>
                  <a:srgbClr val="005295"/>
                </a:solidFill>
                <a:sym typeface="Helvetica Neue"/>
              </a:rPr>
              <a:t>pefc</a:t>
            </a:r>
            <a:endParaRPr lang="en-US" sz="900" dirty="0">
              <a:solidFill>
                <a:srgbClr val="005295"/>
              </a:solidFill>
              <a:sym typeface="Helvetica Neue"/>
            </a:endParaRPr>
          </a:p>
        </p:txBody>
      </p:sp>
      <p:sp>
        <p:nvSpPr>
          <p:cNvPr id="25" name="Rectangle 24"/>
          <p:cNvSpPr/>
          <p:nvPr userDrawn="1"/>
        </p:nvSpPr>
        <p:spPr bwMode="gray">
          <a:xfrm>
            <a:off x="6212356" y="5513457"/>
            <a:ext cx="15240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r" defTabSz="685800"/>
            <a:r>
              <a:rPr lang="en-US" sz="900" b="1" dirty="0" err="1">
                <a:solidFill>
                  <a:srgbClr val="006225"/>
                </a:solidFill>
                <a:sym typeface="Helvetica Neue"/>
              </a:rPr>
              <a:t>Promuoviamo</a:t>
            </a:r>
            <a:r>
              <a:rPr lang="en-US" sz="900" b="1" dirty="0">
                <a:solidFill>
                  <a:srgbClr val="006225"/>
                </a:solidFill>
                <a:sym typeface="Helvetica Neue"/>
              </a:rPr>
              <a:t> la </a:t>
            </a:r>
            <a:r>
              <a:rPr lang="en-US" sz="900" b="1" dirty="0" err="1">
                <a:solidFill>
                  <a:srgbClr val="006225"/>
                </a:solidFill>
                <a:sym typeface="Helvetica Neue"/>
              </a:rPr>
              <a:t>gestione</a:t>
            </a:r>
            <a:r>
              <a:rPr lang="en-US" sz="900" b="1" dirty="0">
                <a:solidFill>
                  <a:srgbClr val="006225"/>
                </a:solidFill>
                <a:sym typeface="Helvetica Neue"/>
              </a:rPr>
              <a:t> </a:t>
            </a:r>
            <a:r>
              <a:rPr lang="en-US" sz="900" b="1" dirty="0" err="1">
                <a:solidFill>
                  <a:srgbClr val="006225"/>
                </a:solidFill>
                <a:sym typeface="Helvetica Neue"/>
              </a:rPr>
              <a:t>forestale</a:t>
            </a:r>
            <a:r>
              <a:rPr lang="en-US" sz="900" b="1" dirty="0">
                <a:solidFill>
                  <a:srgbClr val="006225"/>
                </a:solidFill>
                <a:sym typeface="Helvetica Neue"/>
              </a:rPr>
              <a:t> </a:t>
            </a:r>
            <a:r>
              <a:rPr lang="en-US" sz="900" b="1" dirty="0" err="1">
                <a:solidFill>
                  <a:srgbClr val="006225"/>
                </a:solidFill>
                <a:sym typeface="Helvetica Neue"/>
              </a:rPr>
              <a:t>sostenibile</a:t>
            </a:r>
            <a:endParaRPr lang="en-US" sz="900" b="1" dirty="0">
              <a:solidFill>
                <a:srgbClr val="006225"/>
              </a:solidFill>
              <a:sym typeface="Helvetica Neue"/>
            </a:endParaRPr>
          </a:p>
        </p:txBody>
      </p:sp>
      <p:pic>
        <p:nvPicPr>
          <p:cNvPr id="14" name="Immagine 1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073955" y="5311246"/>
            <a:ext cx="840364" cy="1340909"/>
          </a:xfrm>
          <a:prstGeom prst="rect">
            <a:avLst/>
          </a:prstGeom>
        </p:spPr>
      </p:pic>
    </p:spTree>
    <p:extLst>
      <p:ext uri="{BB962C8B-B14F-4D97-AF65-F5344CB8AC3E}">
        <p14:creationId xmlns:p14="http://schemas.microsoft.com/office/powerpoint/2010/main" val="22963702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6_Cover_Green">
    <p:spTree>
      <p:nvGrpSpPr>
        <p:cNvPr id="1" name=""/>
        <p:cNvGrpSpPr/>
        <p:nvPr/>
      </p:nvGrpSpPr>
      <p:grpSpPr>
        <a:xfrm>
          <a:off x="0" y="0"/>
          <a:ext cx="0" cy="0"/>
          <a:chOff x="0" y="0"/>
          <a:chExt cx="0" cy="0"/>
        </a:xfrm>
      </p:grpSpPr>
      <p:pic>
        <p:nvPicPr>
          <p:cNvPr id="12" name="Image 11" descr="01-medium.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8839200" cy="6629400"/>
          </a:xfrm>
          <a:prstGeom prst="rect">
            <a:avLst/>
          </a:prstGeom>
        </p:spPr>
      </p:pic>
      <p:grpSp>
        <p:nvGrpSpPr>
          <p:cNvPr id="19" name="Grouper 18"/>
          <p:cNvGrpSpPr/>
          <p:nvPr userDrawn="1"/>
        </p:nvGrpSpPr>
        <p:grpSpPr>
          <a:xfrm>
            <a:off x="1" y="0"/>
            <a:ext cx="9144000" cy="6858000"/>
            <a:chOff x="1" y="0"/>
            <a:chExt cx="9144000" cy="6858000"/>
          </a:xfrm>
        </p:grpSpPr>
        <p:pic>
          <p:nvPicPr>
            <p:cNvPr id="20" name="Image 19" descr="mask_corners_1.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8077200" y="0"/>
              <a:ext cx="1066801" cy="6858000"/>
            </a:xfrm>
            <a:prstGeom prst="rect">
              <a:avLst/>
            </a:prstGeom>
          </p:spPr>
        </p:pic>
        <p:pic>
          <p:nvPicPr>
            <p:cNvPr id="21" name="Image 20" descr="mask_corners_1.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1" y="5105400"/>
              <a:ext cx="8153399" cy="1752600"/>
            </a:xfrm>
            <a:prstGeom prst="rect">
              <a:avLst/>
            </a:prstGeom>
          </p:spPr>
        </p:pic>
      </p:grpSp>
      <p:sp>
        <p:nvSpPr>
          <p:cNvPr id="8" name="Espace réservé du texte 8"/>
          <p:cNvSpPr>
            <a:spLocks noGrp="1"/>
          </p:cNvSpPr>
          <p:nvPr>
            <p:ph type="body" sz="quarter" idx="14" hasCustomPrompt="1"/>
          </p:nvPr>
        </p:nvSpPr>
        <p:spPr bwMode="gray">
          <a:xfrm>
            <a:off x="468314" y="3778200"/>
            <a:ext cx="3417886" cy="1098600"/>
          </a:xfrm>
          <a:effectLst>
            <a:outerShdw blurRad="127000" dir="2700000">
              <a:srgbClr val="008000">
                <a:alpha val="90000"/>
              </a:srgbClr>
            </a:outerShdw>
          </a:effectLst>
        </p:spPr>
        <p:txBody>
          <a:bodyPr anchor="t" anchorCtr="0"/>
          <a:lstStyle>
            <a:lvl1pPr marL="0" indent="0" algn="l">
              <a:lnSpc>
                <a:spcPct val="100000"/>
              </a:lnSpc>
              <a:buNone/>
              <a:defRPr sz="1575" b="0" i="1" baseline="0">
                <a:ln>
                  <a:noFill/>
                </a:ln>
                <a:solidFill>
                  <a:schemeClr val="accent4"/>
                </a:solidFill>
              </a:defRPr>
            </a:lvl1pPr>
            <a:lvl2pPr marL="0" algn="ctr">
              <a:lnSpc>
                <a:spcPct val="100000"/>
              </a:lnSpc>
              <a:spcBef>
                <a:spcPts val="5175"/>
              </a:spcBef>
              <a:defRPr sz="1500" b="1">
                <a:solidFill>
                  <a:schemeClr val="bg1"/>
                </a:solidFill>
              </a:defRPr>
            </a:lvl2pPr>
          </a:lstStyle>
          <a:p>
            <a:pPr lvl="0"/>
            <a:r>
              <a:rPr lang="en-US" noProof="0" dirty="0"/>
              <a:t>Presentation subtitle</a:t>
            </a:r>
            <a:br>
              <a:rPr lang="en-US" noProof="0" dirty="0"/>
            </a:br>
            <a:r>
              <a:rPr lang="en-US" noProof="0" dirty="0"/>
              <a:t>may contain up to two</a:t>
            </a:r>
            <a:br>
              <a:rPr lang="en-US" noProof="0" dirty="0"/>
            </a:br>
            <a:r>
              <a:rPr lang="en-US" noProof="0" dirty="0"/>
              <a:t>or three lines</a:t>
            </a:r>
          </a:p>
        </p:txBody>
      </p:sp>
      <p:sp>
        <p:nvSpPr>
          <p:cNvPr id="16" name="ZoneTexte 15"/>
          <p:cNvSpPr txBox="1"/>
          <p:nvPr userDrawn="1"/>
        </p:nvSpPr>
        <p:spPr>
          <a:xfrm>
            <a:off x="381000" y="6275459"/>
            <a:ext cx="2819400" cy="288541"/>
          </a:xfrm>
          <a:prstGeom prst="rect">
            <a:avLst/>
          </a:prstGeom>
          <a:noFill/>
        </p:spPr>
        <p:txBody>
          <a:bodyPr wrap="square" rtlCol="0" anchor="t">
            <a:spAutoFit/>
          </a:bodyPr>
          <a:lstStyle/>
          <a:p>
            <a:pPr defTabSz="685800"/>
            <a:r>
              <a:rPr lang="en-GB" sz="1275" dirty="0">
                <a:solidFill>
                  <a:srgbClr val="005295"/>
                </a:solidFill>
                <a:sym typeface="Helvetica Neue"/>
              </a:rPr>
              <a:t>www.pefc.it</a:t>
            </a:r>
          </a:p>
        </p:txBody>
      </p:sp>
      <p:sp>
        <p:nvSpPr>
          <p:cNvPr id="9" name="Espace réservé du texte 8"/>
          <p:cNvSpPr>
            <a:spLocks noGrp="1"/>
          </p:cNvSpPr>
          <p:nvPr>
            <p:ph type="body" sz="quarter" idx="13" hasCustomPrompt="1"/>
          </p:nvPr>
        </p:nvSpPr>
        <p:spPr bwMode="gray">
          <a:xfrm>
            <a:off x="468314" y="1036638"/>
            <a:ext cx="3417886" cy="2469162"/>
          </a:xfrm>
          <a:effectLst>
            <a:outerShdw blurRad="381000" dir="2700000">
              <a:srgbClr val="008000">
                <a:alpha val="70000"/>
              </a:srgbClr>
            </a:outerShdw>
          </a:effectLst>
        </p:spPr>
        <p:txBody>
          <a:bodyPr anchor="b" anchorCtr="0"/>
          <a:lstStyle>
            <a:lvl1pPr marL="0" indent="0" algn="l">
              <a:lnSpc>
                <a:spcPct val="100000"/>
              </a:lnSpc>
              <a:buNone/>
              <a:defRPr sz="2400" b="1" cap="none" baseline="0">
                <a:solidFill>
                  <a:schemeClr val="bg1"/>
                </a:solidFill>
              </a:defRPr>
            </a:lvl1pPr>
            <a:lvl2pPr marL="0" algn="ctr">
              <a:lnSpc>
                <a:spcPct val="100000"/>
              </a:lnSpc>
              <a:spcBef>
                <a:spcPts val="5175"/>
              </a:spcBef>
              <a:defRPr sz="1500" b="1">
                <a:solidFill>
                  <a:schemeClr val="bg1"/>
                </a:solidFill>
              </a:defRPr>
            </a:lvl2pPr>
          </a:lstStyle>
          <a:p>
            <a:r>
              <a:rPr lang="en-GB" dirty="0"/>
              <a:t>Presentation title, may contain up to three lines</a:t>
            </a:r>
          </a:p>
        </p:txBody>
      </p:sp>
      <p:cxnSp>
        <p:nvCxnSpPr>
          <p:cNvPr id="15" name="Straight Connector 13"/>
          <p:cNvCxnSpPr/>
          <p:nvPr userDrawn="1"/>
        </p:nvCxnSpPr>
        <p:spPr bwMode="auto">
          <a:xfrm>
            <a:off x="467544" y="3645024"/>
            <a:ext cx="3420000" cy="0"/>
          </a:xfrm>
          <a:prstGeom prst="line">
            <a:avLst/>
          </a:prstGeom>
          <a:solidFill>
            <a:schemeClr val="accent1"/>
          </a:solidFill>
          <a:ln w="25400" cap="flat" cmpd="sng" algn="ctr">
            <a:solidFill>
              <a:srgbClr val="FFC000"/>
            </a:solidFill>
            <a:prstDash val="solid"/>
            <a:round/>
            <a:headEnd type="none" w="med" len="med"/>
            <a:tailEnd type="none" w="med" len="med"/>
          </a:ln>
          <a:effectLst/>
        </p:spPr>
      </p:cxnSp>
      <p:pic>
        <p:nvPicPr>
          <p:cNvPr id="2" name="Immagine 1"/>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073955" y="5311246"/>
            <a:ext cx="840364" cy="1340909"/>
          </a:xfrm>
          <a:prstGeom prst="rect">
            <a:avLst/>
          </a:prstGeom>
        </p:spPr>
      </p:pic>
    </p:spTree>
    <p:extLst>
      <p:ext uri="{BB962C8B-B14F-4D97-AF65-F5344CB8AC3E}">
        <p14:creationId xmlns:p14="http://schemas.microsoft.com/office/powerpoint/2010/main" val="21634203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7_Cover_Green">
    <p:spTree>
      <p:nvGrpSpPr>
        <p:cNvPr id="1" name=""/>
        <p:cNvGrpSpPr/>
        <p:nvPr/>
      </p:nvGrpSpPr>
      <p:grpSpPr>
        <a:xfrm>
          <a:off x="0" y="0"/>
          <a:ext cx="0" cy="0"/>
          <a:chOff x="0" y="0"/>
          <a:chExt cx="0" cy="0"/>
        </a:xfrm>
      </p:grpSpPr>
      <p:pic>
        <p:nvPicPr>
          <p:cNvPr id="25" name="Image 24" descr="10-titl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8763000" cy="6572250"/>
          </a:xfrm>
          <a:prstGeom prst="rect">
            <a:avLst/>
          </a:prstGeom>
        </p:spPr>
      </p:pic>
      <p:grpSp>
        <p:nvGrpSpPr>
          <p:cNvPr id="33" name="Grouper 32"/>
          <p:cNvGrpSpPr/>
          <p:nvPr userDrawn="1"/>
        </p:nvGrpSpPr>
        <p:grpSpPr>
          <a:xfrm>
            <a:off x="1" y="0"/>
            <a:ext cx="9144000" cy="6858000"/>
            <a:chOff x="1" y="0"/>
            <a:chExt cx="9144000" cy="6858000"/>
          </a:xfrm>
        </p:grpSpPr>
        <p:pic>
          <p:nvPicPr>
            <p:cNvPr id="31" name="Image 30" descr="mask_corners_1.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8077200" y="0"/>
              <a:ext cx="1066801" cy="6858000"/>
            </a:xfrm>
            <a:prstGeom prst="rect">
              <a:avLst/>
            </a:prstGeom>
          </p:spPr>
        </p:pic>
        <p:pic>
          <p:nvPicPr>
            <p:cNvPr id="32" name="Image 31" descr="mask_corners_1.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1" y="5105400"/>
              <a:ext cx="8153399" cy="1752600"/>
            </a:xfrm>
            <a:prstGeom prst="rect">
              <a:avLst/>
            </a:prstGeom>
          </p:spPr>
        </p:pic>
      </p:grpSp>
      <p:sp>
        <p:nvSpPr>
          <p:cNvPr id="8" name="Espace réservé du texte 8"/>
          <p:cNvSpPr>
            <a:spLocks noGrp="1"/>
          </p:cNvSpPr>
          <p:nvPr>
            <p:ph type="body" sz="quarter" idx="14" hasCustomPrompt="1"/>
          </p:nvPr>
        </p:nvSpPr>
        <p:spPr bwMode="gray">
          <a:xfrm>
            <a:off x="468314" y="3778200"/>
            <a:ext cx="3417886" cy="1098600"/>
          </a:xfrm>
          <a:effectLst>
            <a:outerShdw blurRad="127000" dir="2700000">
              <a:srgbClr val="008000">
                <a:alpha val="90000"/>
              </a:srgbClr>
            </a:outerShdw>
          </a:effectLst>
        </p:spPr>
        <p:txBody>
          <a:bodyPr anchor="t" anchorCtr="0"/>
          <a:lstStyle>
            <a:lvl1pPr marL="0" indent="0" algn="l">
              <a:lnSpc>
                <a:spcPct val="100000"/>
              </a:lnSpc>
              <a:buNone/>
              <a:defRPr sz="1575" b="0" i="1" baseline="0">
                <a:ln>
                  <a:noFill/>
                </a:ln>
                <a:solidFill>
                  <a:schemeClr val="accent4"/>
                </a:solidFill>
              </a:defRPr>
            </a:lvl1pPr>
            <a:lvl2pPr marL="0" algn="ctr">
              <a:lnSpc>
                <a:spcPct val="100000"/>
              </a:lnSpc>
              <a:spcBef>
                <a:spcPts val="5175"/>
              </a:spcBef>
              <a:defRPr sz="1500" b="1">
                <a:solidFill>
                  <a:schemeClr val="bg1"/>
                </a:solidFill>
              </a:defRPr>
            </a:lvl2pPr>
          </a:lstStyle>
          <a:p>
            <a:pPr lvl="0"/>
            <a:r>
              <a:rPr lang="en-US" noProof="0" dirty="0"/>
              <a:t>Presentation subtitle</a:t>
            </a:r>
            <a:br>
              <a:rPr lang="en-US" noProof="0" dirty="0"/>
            </a:br>
            <a:r>
              <a:rPr lang="en-US" noProof="0" dirty="0"/>
              <a:t>may contain up to two</a:t>
            </a:r>
            <a:br>
              <a:rPr lang="en-US" noProof="0" dirty="0"/>
            </a:br>
            <a:r>
              <a:rPr lang="en-US" noProof="0" dirty="0"/>
              <a:t>or three lines</a:t>
            </a:r>
          </a:p>
        </p:txBody>
      </p:sp>
      <p:sp>
        <p:nvSpPr>
          <p:cNvPr id="16" name="ZoneTexte 15"/>
          <p:cNvSpPr txBox="1"/>
          <p:nvPr userDrawn="1"/>
        </p:nvSpPr>
        <p:spPr>
          <a:xfrm>
            <a:off x="381000" y="6275459"/>
            <a:ext cx="2819400" cy="288541"/>
          </a:xfrm>
          <a:prstGeom prst="rect">
            <a:avLst/>
          </a:prstGeom>
          <a:noFill/>
        </p:spPr>
        <p:txBody>
          <a:bodyPr wrap="square" rtlCol="0" anchor="t">
            <a:spAutoFit/>
          </a:bodyPr>
          <a:lstStyle/>
          <a:p>
            <a:pPr defTabSz="685800"/>
            <a:r>
              <a:rPr lang="en-GB" sz="1275" dirty="0">
                <a:solidFill>
                  <a:srgbClr val="005295"/>
                </a:solidFill>
                <a:sym typeface="Helvetica Neue"/>
              </a:rPr>
              <a:t>www.pefc.it</a:t>
            </a:r>
          </a:p>
        </p:txBody>
      </p:sp>
      <p:sp>
        <p:nvSpPr>
          <p:cNvPr id="9" name="Espace réservé du texte 8"/>
          <p:cNvSpPr>
            <a:spLocks noGrp="1"/>
          </p:cNvSpPr>
          <p:nvPr>
            <p:ph type="body" sz="quarter" idx="13" hasCustomPrompt="1"/>
          </p:nvPr>
        </p:nvSpPr>
        <p:spPr bwMode="gray">
          <a:xfrm>
            <a:off x="468314" y="1036638"/>
            <a:ext cx="3417886" cy="2469162"/>
          </a:xfrm>
          <a:effectLst>
            <a:outerShdw blurRad="381000" dir="2700000">
              <a:srgbClr val="008000">
                <a:alpha val="70000"/>
              </a:srgbClr>
            </a:outerShdw>
          </a:effectLst>
        </p:spPr>
        <p:txBody>
          <a:bodyPr anchor="b" anchorCtr="0"/>
          <a:lstStyle>
            <a:lvl1pPr marL="0" indent="0" algn="l">
              <a:lnSpc>
                <a:spcPct val="100000"/>
              </a:lnSpc>
              <a:buNone/>
              <a:defRPr sz="2400" b="1" cap="none" baseline="0">
                <a:solidFill>
                  <a:schemeClr val="bg1"/>
                </a:solidFill>
              </a:defRPr>
            </a:lvl1pPr>
            <a:lvl2pPr marL="0" algn="ctr">
              <a:lnSpc>
                <a:spcPct val="100000"/>
              </a:lnSpc>
              <a:spcBef>
                <a:spcPts val="5175"/>
              </a:spcBef>
              <a:defRPr sz="1500" b="1">
                <a:solidFill>
                  <a:schemeClr val="bg1"/>
                </a:solidFill>
              </a:defRPr>
            </a:lvl2pPr>
          </a:lstStyle>
          <a:p>
            <a:r>
              <a:rPr lang="en-GB" dirty="0"/>
              <a:t>Presentation title, may contain up to three lines</a:t>
            </a:r>
          </a:p>
        </p:txBody>
      </p:sp>
      <p:cxnSp>
        <p:nvCxnSpPr>
          <p:cNvPr id="15" name="Straight Connector 13"/>
          <p:cNvCxnSpPr/>
          <p:nvPr userDrawn="1"/>
        </p:nvCxnSpPr>
        <p:spPr bwMode="auto">
          <a:xfrm>
            <a:off x="467544" y="3645024"/>
            <a:ext cx="3420000" cy="0"/>
          </a:xfrm>
          <a:prstGeom prst="line">
            <a:avLst/>
          </a:prstGeom>
          <a:solidFill>
            <a:schemeClr val="accent1"/>
          </a:solidFill>
          <a:ln w="25400" cap="flat" cmpd="sng" algn="ctr">
            <a:solidFill>
              <a:srgbClr val="FFC000"/>
            </a:solidFill>
            <a:prstDash val="solid"/>
            <a:round/>
            <a:headEnd type="none" w="med" len="med"/>
            <a:tailEnd type="none" w="med" len="med"/>
          </a:ln>
          <a:effectLst/>
        </p:spPr>
      </p:cxnSp>
      <p:pic>
        <p:nvPicPr>
          <p:cNvPr id="12" name="Immagine 11"/>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073955" y="5311246"/>
            <a:ext cx="840364" cy="1340909"/>
          </a:xfrm>
          <a:prstGeom prst="rect">
            <a:avLst/>
          </a:prstGeom>
        </p:spPr>
      </p:pic>
    </p:spTree>
    <p:extLst>
      <p:ext uri="{BB962C8B-B14F-4D97-AF65-F5344CB8AC3E}">
        <p14:creationId xmlns:p14="http://schemas.microsoft.com/office/powerpoint/2010/main" val="25922590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_Cover_Green">
    <p:spTree>
      <p:nvGrpSpPr>
        <p:cNvPr id="1" name=""/>
        <p:cNvGrpSpPr/>
        <p:nvPr/>
      </p:nvGrpSpPr>
      <p:grpSpPr>
        <a:xfrm>
          <a:off x="0" y="0"/>
          <a:ext cx="0" cy="0"/>
          <a:chOff x="0" y="0"/>
          <a:chExt cx="0" cy="0"/>
        </a:xfrm>
      </p:grpSpPr>
      <p:pic>
        <p:nvPicPr>
          <p:cNvPr id="14" name="Image 13" descr="008.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grpSp>
        <p:nvGrpSpPr>
          <p:cNvPr id="20" name="Grouper 19"/>
          <p:cNvGrpSpPr/>
          <p:nvPr userDrawn="1"/>
        </p:nvGrpSpPr>
        <p:grpSpPr>
          <a:xfrm>
            <a:off x="0" y="0"/>
            <a:ext cx="9144000" cy="6858000"/>
            <a:chOff x="0" y="0"/>
            <a:chExt cx="9144000" cy="6858000"/>
          </a:xfrm>
        </p:grpSpPr>
        <p:pic>
          <p:nvPicPr>
            <p:cNvPr id="16" name="Image 15"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15" name="Image 14"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4" y="1341438"/>
            <a:ext cx="3417886" cy="2164362"/>
          </a:xfrm>
          <a:effectLst/>
        </p:spPr>
        <p:txBody>
          <a:bodyPr anchor="b" anchorCtr="0"/>
          <a:lstStyle>
            <a:lvl1pPr marL="0" indent="0" algn="l">
              <a:lnSpc>
                <a:spcPct val="100000"/>
              </a:lnSpc>
              <a:buNone/>
              <a:defRPr sz="2400" b="1" cap="none" baseline="0">
                <a:solidFill>
                  <a:schemeClr val="accent1"/>
                </a:solidFill>
              </a:defRPr>
            </a:lvl1pPr>
            <a:lvl2pPr marL="0" algn="ctr">
              <a:lnSpc>
                <a:spcPct val="100000"/>
              </a:lnSpc>
              <a:spcBef>
                <a:spcPts val="5175"/>
              </a:spcBef>
              <a:defRPr sz="1500" b="1">
                <a:solidFill>
                  <a:schemeClr val="bg1"/>
                </a:solidFill>
              </a:defRPr>
            </a:lvl2pPr>
          </a:lstStyle>
          <a:p>
            <a:pPr lvl="0"/>
            <a:r>
              <a:rPr lang="en-US" noProof="0" dirty="0"/>
              <a:t>Section title,</a:t>
            </a:r>
            <a:br>
              <a:rPr lang="en-US" noProof="0" dirty="0"/>
            </a:br>
            <a:r>
              <a:rPr lang="en-US" noProof="0" dirty="0"/>
              <a:t>may contain</a:t>
            </a:r>
            <a:br>
              <a:rPr lang="en-US" noProof="0" dirty="0"/>
            </a:br>
            <a:r>
              <a:rPr lang="en-US" noProof="0" dirty="0"/>
              <a:t>up to four lines</a:t>
            </a:r>
          </a:p>
        </p:txBody>
      </p:sp>
      <p:sp>
        <p:nvSpPr>
          <p:cNvPr id="8" name="Espace réservé du texte 8"/>
          <p:cNvSpPr>
            <a:spLocks noGrp="1"/>
          </p:cNvSpPr>
          <p:nvPr>
            <p:ph type="body" sz="quarter" idx="14" hasCustomPrompt="1"/>
          </p:nvPr>
        </p:nvSpPr>
        <p:spPr bwMode="gray">
          <a:xfrm>
            <a:off x="468314" y="3778200"/>
            <a:ext cx="3417886" cy="1555800"/>
          </a:xfrm>
          <a:effectLst/>
        </p:spPr>
        <p:txBody>
          <a:bodyPr anchor="t" anchorCtr="0"/>
          <a:lstStyle>
            <a:lvl1pPr marL="0" indent="0" algn="l">
              <a:lnSpc>
                <a:spcPct val="100000"/>
              </a:lnSpc>
              <a:buNone/>
              <a:defRPr sz="1575" b="0" i="1" baseline="0">
                <a:solidFill>
                  <a:schemeClr val="accent2"/>
                </a:solidFill>
              </a:defRPr>
            </a:lvl1pPr>
            <a:lvl2pPr marL="0" algn="ctr">
              <a:lnSpc>
                <a:spcPct val="100000"/>
              </a:lnSpc>
              <a:spcBef>
                <a:spcPts val="5175"/>
              </a:spcBef>
              <a:defRPr sz="1500" b="1">
                <a:solidFill>
                  <a:schemeClr val="bg1"/>
                </a:solidFill>
              </a:defRPr>
            </a:lvl2pPr>
          </a:lstStyle>
          <a:p>
            <a:pPr lvl="0"/>
            <a:r>
              <a:rPr lang="en-US" noProof="0" dirty="0"/>
              <a:t>Section subtitle</a:t>
            </a:r>
            <a:br>
              <a:rPr lang="en-US" noProof="0" dirty="0"/>
            </a:br>
            <a:r>
              <a:rPr lang="en-US" noProof="0" dirty="0"/>
              <a:t>may contain up</a:t>
            </a:r>
            <a:br>
              <a:rPr lang="en-US" noProof="0" dirty="0"/>
            </a:br>
            <a:r>
              <a:rPr lang="en-US" noProof="0" dirty="0"/>
              <a:t>to three or four lines</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381000" y="6275459"/>
            <a:ext cx="2819400" cy="288541"/>
          </a:xfrm>
          <a:prstGeom prst="rect">
            <a:avLst/>
          </a:prstGeom>
          <a:noFill/>
        </p:spPr>
        <p:txBody>
          <a:bodyPr wrap="square" rtlCol="0" anchor="t">
            <a:spAutoFit/>
          </a:bodyPr>
          <a:lstStyle/>
          <a:p>
            <a:pPr defTabSz="685800"/>
            <a:r>
              <a:rPr lang="en-GB" sz="1275" dirty="0">
                <a:solidFill>
                  <a:srgbClr val="005295"/>
                </a:solidFill>
                <a:sym typeface="Helvetica Neue"/>
              </a:rPr>
              <a:t>www.pefc.it</a:t>
            </a:r>
          </a:p>
        </p:txBody>
      </p:sp>
      <p:pic>
        <p:nvPicPr>
          <p:cNvPr id="13" name="Immagine 12"/>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073955" y="5311246"/>
            <a:ext cx="840364" cy="1340909"/>
          </a:xfrm>
          <a:prstGeom prst="rect">
            <a:avLst/>
          </a:prstGeom>
        </p:spPr>
      </p:pic>
    </p:spTree>
    <p:extLst>
      <p:ext uri="{BB962C8B-B14F-4D97-AF65-F5344CB8AC3E}">
        <p14:creationId xmlns:p14="http://schemas.microsoft.com/office/powerpoint/2010/main" val="29475799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4_Cover_Green">
    <p:spTree>
      <p:nvGrpSpPr>
        <p:cNvPr id="1" name=""/>
        <p:cNvGrpSpPr/>
        <p:nvPr/>
      </p:nvGrpSpPr>
      <p:grpSpPr>
        <a:xfrm>
          <a:off x="0" y="0"/>
          <a:ext cx="0" cy="0"/>
          <a:chOff x="0" y="0"/>
          <a:chExt cx="0" cy="0"/>
        </a:xfrm>
      </p:grpSpPr>
      <p:pic>
        <p:nvPicPr>
          <p:cNvPr id="11" name="Imag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699793" y="-5330"/>
            <a:ext cx="6444208" cy="5626800"/>
          </a:xfrm>
          <a:prstGeom prst="rect">
            <a:avLst/>
          </a:prstGeom>
        </p:spPr>
      </p:pic>
      <p:grpSp>
        <p:nvGrpSpPr>
          <p:cNvPr id="21" name="Grouper 20"/>
          <p:cNvGrpSpPr/>
          <p:nvPr userDrawn="1"/>
        </p:nvGrpSpPr>
        <p:grpSpPr>
          <a:xfrm>
            <a:off x="0" y="0"/>
            <a:ext cx="9144000" cy="6858000"/>
            <a:chOff x="0" y="0"/>
            <a:chExt cx="9144000" cy="6858000"/>
          </a:xfrm>
        </p:grpSpPr>
        <p:pic>
          <p:nvPicPr>
            <p:cNvPr id="23" name="Image 22"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24" name="Image 23"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4" y="1341438"/>
            <a:ext cx="3417886" cy="2164362"/>
          </a:xfrm>
          <a:effectLst/>
        </p:spPr>
        <p:txBody>
          <a:bodyPr anchor="b" anchorCtr="0"/>
          <a:lstStyle>
            <a:lvl1pPr marL="0" indent="0" algn="l">
              <a:lnSpc>
                <a:spcPct val="100000"/>
              </a:lnSpc>
              <a:buNone/>
              <a:defRPr sz="2400" b="1" cap="none" baseline="0">
                <a:solidFill>
                  <a:schemeClr val="accent1"/>
                </a:solidFill>
              </a:defRPr>
            </a:lvl1pPr>
            <a:lvl2pPr marL="0" algn="ctr">
              <a:lnSpc>
                <a:spcPct val="100000"/>
              </a:lnSpc>
              <a:spcBef>
                <a:spcPts val="5175"/>
              </a:spcBef>
              <a:defRPr sz="1500" b="1">
                <a:solidFill>
                  <a:schemeClr val="bg1"/>
                </a:solidFill>
              </a:defRPr>
            </a:lvl2pPr>
          </a:lstStyle>
          <a:p>
            <a:pPr lvl="0"/>
            <a:r>
              <a:rPr lang="en-US" noProof="0" dirty="0"/>
              <a:t>Section title,</a:t>
            </a:r>
            <a:br>
              <a:rPr lang="en-US" noProof="0" dirty="0"/>
            </a:br>
            <a:r>
              <a:rPr lang="en-US" noProof="0" dirty="0"/>
              <a:t>may contain</a:t>
            </a:r>
            <a:br>
              <a:rPr lang="en-US" noProof="0" dirty="0"/>
            </a:br>
            <a:r>
              <a:rPr lang="en-US" noProof="0" dirty="0"/>
              <a:t>up to four lines</a:t>
            </a:r>
          </a:p>
        </p:txBody>
      </p:sp>
      <p:sp>
        <p:nvSpPr>
          <p:cNvPr id="8" name="Espace réservé du texte 8"/>
          <p:cNvSpPr>
            <a:spLocks noGrp="1"/>
          </p:cNvSpPr>
          <p:nvPr>
            <p:ph type="body" sz="quarter" idx="14" hasCustomPrompt="1"/>
          </p:nvPr>
        </p:nvSpPr>
        <p:spPr bwMode="gray">
          <a:xfrm>
            <a:off x="468314" y="3778200"/>
            <a:ext cx="3417886" cy="1555800"/>
          </a:xfrm>
          <a:effectLst/>
        </p:spPr>
        <p:txBody>
          <a:bodyPr anchor="t" anchorCtr="0"/>
          <a:lstStyle>
            <a:lvl1pPr marL="0" indent="0" algn="l">
              <a:lnSpc>
                <a:spcPct val="100000"/>
              </a:lnSpc>
              <a:buNone/>
              <a:defRPr sz="1575" b="0" i="1" baseline="0">
                <a:solidFill>
                  <a:schemeClr val="accent2"/>
                </a:solidFill>
              </a:defRPr>
            </a:lvl1pPr>
            <a:lvl2pPr marL="0" algn="ctr">
              <a:lnSpc>
                <a:spcPct val="100000"/>
              </a:lnSpc>
              <a:spcBef>
                <a:spcPts val="5175"/>
              </a:spcBef>
              <a:defRPr sz="1500" b="1">
                <a:solidFill>
                  <a:schemeClr val="bg1"/>
                </a:solidFill>
              </a:defRPr>
            </a:lvl2pPr>
          </a:lstStyle>
          <a:p>
            <a:pPr lvl="0"/>
            <a:r>
              <a:rPr lang="en-US" noProof="0" dirty="0"/>
              <a:t>Section subtitle</a:t>
            </a:r>
            <a:br>
              <a:rPr lang="en-US" noProof="0" dirty="0"/>
            </a:br>
            <a:r>
              <a:rPr lang="en-US" noProof="0" dirty="0"/>
              <a:t>may contain up</a:t>
            </a:r>
            <a:br>
              <a:rPr lang="en-US" noProof="0" dirty="0"/>
            </a:br>
            <a:r>
              <a:rPr lang="en-US" noProof="0" dirty="0"/>
              <a:t>to three or four lines</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381000" y="6275459"/>
            <a:ext cx="2819400" cy="288541"/>
          </a:xfrm>
          <a:prstGeom prst="rect">
            <a:avLst/>
          </a:prstGeom>
          <a:noFill/>
        </p:spPr>
        <p:txBody>
          <a:bodyPr wrap="square" rtlCol="0" anchor="t">
            <a:spAutoFit/>
          </a:bodyPr>
          <a:lstStyle/>
          <a:p>
            <a:pPr defTabSz="685800"/>
            <a:r>
              <a:rPr lang="en-GB" sz="1275" dirty="0">
                <a:solidFill>
                  <a:srgbClr val="005295"/>
                </a:solidFill>
                <a:sym typeface="Helvetica Neue"/>
              </a:rPr>
              <a:t>www.pefc.it</a:t>
            </a:r>
          </a:p>
        </p:txBody>
      </p:sp>
      <p:pic>
        <p:nvPicPr>
          <p:cNvPr id="14" name="Immagine 1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073955" y="5311246"/>
            <a:ext cx="840364" cy="1340909"/>
          </a:xfrm>
          <a:prstGeom prst="rect">
            <a:avLst/>
          </a:prstGeom>
        </p:spPr>
      </p:pic>
    </p:spTree>
    <p:extLst>
      <p:ext uri="{BB962C8B-B14F-4D97-AF65-F5344CB8AC3E}">
        <p14:creationId xmlns:p14="http://schemas.microsoft.com/office/powerpoint/2010/main" val="5918020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5_Cover_Green">
    <p:spTree>
      <p:nvGrpSpPr>
        <p:cNvPr id="1" name=""/>
        <p:cNvGrpSpPr/>
        <p:nvPr/>
      </p:nvGrpSpPr>
      <p:grpSpPr>
        <a:xfrm>
          <a:off x="0" y="0"/>
          <a:ext cx="0" cy="0"/>
          <a:chOff x="0" y="0"/>
          <a:chExt cx="0" cy="0"/>
        </a:xfrm>
      </p:grpSpPr>
      <p:pic>
        <p:nvPicPr>
          <p:cNvPr id="14" name="Image 13" descr="015.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3264026" y="-76200"/>
            <a:ext cx="5810125" cy="5410200"/>
          </a:xfrm>
          <a:prstGeom prst="rect">
            <a:avLst/>
          </a:prstGeom>
        </p:spPr>
      </p:pic>
      <p:grpSp>
        <p:nvGrpSpPr>
          <p:cNvPr id="21" name="Grouper 20"/>
          <p:cNvGrpSpPr/>
          <p:nvPr userDrawn="1"/>
        </p:nvGrpSpPr>
        <p:grpSpPr>
          <a:xfrm>
            <a:off x="0" y="0"/>
            <a:ext cx="9144000" cy="6858000"/>
            <a:chOff x="0" y="0"/>
            <a:chExt cx="9144000" cy="6858000"/>
          </a:xfrm>
        </p:grpSpPr>
        <p:pic>
          <p:nvPicPr>
            <p:cNvPr id="23" name="Image 22"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24" name="Image 23"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4" y="1341438"/>
            <a:ext cx="3417886" cy="2164362"/>
          </a:xfrm>
          <a:effectLst/>
        </p:spPr>
        <p:txBody>
          <a:bodyPr anchor="b" anchorCtr="0"/>
          <a:lstStyle>
            <a:lvl1pPr marL="0" indent="0" algn="l">
              <a:lnSpc>
                <a:spcPct val="100000"/>
              </a:lnSpc>
              <a:buNone/>
              <a:defRPr sz="2400" b="1" cap="none" baseline="0">
                <a:solidFill>
                  <a:schemeClr val="accent1"/>
                </a:solidFill>
              </a:defRPr>
            </a:lvl1pPr>
            <a:lvl2pPr marL="0" algn="ctr">
              <a:lnSpc>
                <a:spcPct val="100000"/>
              </a:lnSpc>
              <a:spcBef>
                <a:spcPts val="5175"/>
              </a:spcBef>
              <a:defRPr sz="1500" b="1">
                <a:solidFill>
                  <a:schemeClr val="bg1"/>
                </a:solidFill>
              </a:defRPr>
            </a:lvl2pPr>
          </a:lstStyle>
          <a:p>
            <a:pPr lvl="0"/>
            <a:r>
              <a:rPr lang="en-US" noProof="0" dirty="0"/>
              <a:t>Section title,</a:t>
            </a:r>
            <a:br>
              <a:rPr lang="en-US" noProof="0" dirty="0"/>
            </a:br>
            <a:r>
              <a:rPr lang="en-US" noProof="0" dirty="0"/>
              <a:t>may contain</a:t>
            </a:r>
            <a:br>
              <a:rPr lang="en-US" noProof="0" dirty="0"/>
            </a:br>
            <a:r>
              <a:rPr lang="en-US" noProof="0" dirty="0"/>
              <a:t>up to four lines</a:t>
            </a:r>
          </a:p>
        </p:txBody>
      </p:sp>
      <p:sp>
        <p:nvSpPr>
          <p:cNvPr id="8" name="Espace réservé du texte 8"/>
          <p:cNvSpPr>
            <a:spLocks noGrp="1"/>
          </p:cNvSpPr>
          <p:nvPr>
            <p:ph type="body" sz="quarter" idx="14" hasCustomPrompt="1"/>
          </p:nvPr>
        </p:nvSpPr>
        <p:spPr bwMode="gray">
          <a:xfrm>
            <a:off x="468314" y="3778200"/>
            <a:ext cx="3417886" cy="1555800"/>
          </a:xfrm>
          <a:effectLst/>
        </p:spPr>
        <p:txBody>
          <a:bodyPr anchor="t" anchorCtr="0"/>
          <a:lstStyle>
            <a:lvl1pPr marL="0" indent="0" algn="l">
              <a:lnSpc>
                <a:spcPct val="100000"/>
              </a:lnSpc>
              <a:buNone/>
              <a:defRPr sz="1575" b="0" i="1" baseline="0">
                <a:solidFill>
                  <a:schemeClr val="accent2"/>
                </a:solidFill>
              </a:defRPr>
            </a:lvl1pPr>
            <a:lvl2pPr marL="0" algn="ctr">
              <a:lnSpc>
                <a:spcPct val="100000"/>
              </a:lnSpc>
              <a:spcBef>
                <a:spcPts val="5175"/>
              </a:spcBef>
              <a:defRPr sz="1500" b="1">
                <a:solidFill>
                  <a:schemeClr val="bg1"/>
                </a:solidFill>
              </a:defRPr>
            </a:lvl2pPr>
          </a:lstStyle>
          <a:p>
            <a:pPr lvl="0"/>
            <a:r>
              <a:rPr lang="en-US" noProof="0" dirty="0"/>
              <a:t>Section subtitle</a:t>
            </a:r>
            <a:br>
              <a:rPr lang="en-US" noProof="0" dirty="0"/>
            </a:br>
            <a:r>
              <a:rPr lang="en-US" noProof="0" dirty="0"/>
              <a:t>may contain up</a:t>
            </a:r>
            <a:br>
              <a:rPr lang="en-US" noProof="0" dirty="0"/>
            </a:br>
            <a:r>
              <a:rPr lang="en-US" noProof="0" dirty="0"/>
              <a:t>to three or four lines</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381000" y="6275459"/>
            <a:ext cx="2819400" cy="288541"/>
          </a:xfrm>
          <a:prstGeom prst="rect">
            <a:avLst/>
          </a:prstGeom>
          <a:noFill/>
        </p:spPr>
        <p:txBody>
          <a:bodyPr wrap="square" rtlCol="0" anchor="t">
            <a:spAutoFit/>
          </a:bodyPr>
          <a:lstStyle/>
          <a:p>
            <a:pPr defTabSz="685800"/>
            <a:r>
              <a:rPr lang="en-GB" sz="1275" dirty="0">
                <a:solidFill>
                  <a:srgbClr val="005295"/>
                </a:solidFill>
                <a:sym typeface="Helvetica Neue"/>
              </a:rPr>
              <a:t>www.pefc.it</a:t>
            </a:r>
          </a:p>
        </p:txBody>
      </p:sp>
      <p:pic>
        <p:nvPicPr>
          <p:cNvPr id="11" name="Immagine 10"/>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073955" y="5311246"/>
            <a:ext cx="840364" cy="1340909"/>
          </a:xfrm>
          <a:prstGeom prst="rect">
            <a:avLst/>
          </a:prstGeom>
        </p:spPr>
      </p:pic>
    </p:spTree>
    <p:extLst>
      <p:ext uri="{BB962C8B-B14F-4D97-AF65-F5344CB8AC3E}">
        <p14:creationId xmlns:p14="http://schemas.microsoft.com/office/powerpoint/2010/main" val="9129856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4_Content_Layout">
    <p:spTree>
      <p:nvGrpSpPr>
        <p:cNvPr id="1" name=""/>
        <p:cNvGrpSpPr/>
        <p:nvPr/>
      </p:nvGrpSpPr>
      <p:grpSpPr>
        <a:xfrm>
          <a:off x="0" y="0"/>
          <a:ext cx="0" cy="0"/>
          <a:chOff x="0" y="0"/>
          <a:chExt cx="0" cy="0"/>
        </a:xfrm>
      </p:grpSpPr>
      <p:pic>
        <p:nvPicPr>
          <p:cNvPr id="11" name="Image 13" descr="015.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7495248" y="0"/>
            <a:ext cx="1648752" cy="1535265"/>
          </a:xfrm>
          <a:prstGeom prst="rect">
            <a:avLst/>
          </a:prstGeom>
        </p:spPr>
      </p:pic>
      <p:sp>
        <p:nvSpPr>
          <p:cNvPr id="2" name="Titre 1"/>
          <p:cNvSpPr>
            <a:spLocks noGrp="1"/>
          </p:cNvSpPr>
          <p:nvPr userDrawn="1">
            <p:ph type="title" hasCustomPrompt="1"/>
          </p:nvPr>
        </p:nvSpPr>
        <p:spPr bwMode="gray">
          <a:xfrm>
            <a:off x="935038" y="3"/>
            <a:ext cx="6532563" cy="1036637"/>
          </a:xfrm>
        </p:spPr>
        <p:txBody>
          <a:bodyPr/>
          <a:lstStyle>
            <a:lvl1pPr>
              <a:lnSpc>
                <a:spcPct val="100000"/>
              </a:lnSpc>
              <a:defRPr sz="2250"/>
            </a:lvl1pPr>
          </a:lstStyle>
          <a:p>
            <a:r>
              <a:rPr lang="en-US" noProof="0" dirty="0"/>
              <a:t>Title</a:t>
            </a:r>
          </a:p>
        </p:txBody>
      </p:sp>
      <p:sp>
        <p:nvSpPr>
          <p:cNvPr id="14" name="Espace réservé du numéro de diapositive 13"/>
          <p:cNvSpPr>
            <a:spLocks noGrp="1"/>
          </p:cNvSpPr>
          <p:nvPr userDrawn="1">
            <p:ph type="sldNum" sz="quarter" idx="11"/>
          </p:nvPr>
        </p:nvSpPr>
        <p:spPr bwMode="gray">
          <a:xfrm>
            <a:off x="1" y="6498000"/>
            <a:ext cx="468313" cy="360000"/>
          </a:xfrm>
          <a:prstGeom prst="rect">
            <a:avLst/>
          </a:prstGeom>
        </p:spPr>
        <p:txBody>
          <a:bodyPr/>
          <a:lstStyle>
            <a:lvl1pPr>
              <a:defRPr>
                <a:solidFill>
                  <a:srgbClr val="555555"/>
                </a:solidFill>
              </a:defRPr>
            </a:lvl1pPr>
          </a:lstStyle>
          <a:p>
            <a:fld id="{733122C9-A0B9-462F-8757-0847AD287B63}" type="slidenum">
              <a:rPr lang="en-US" smtClean="0"/>
              <a:pPr/>
              <a:t>‹N›</a:t>
            </a:fld>
            <a:endParaRPr lang="en-US"/>
          </a:p>
        </p:txBody>
      </p:sp>
      <p:grpSp>
        <p:nvGrpSpPr>
          <p:cNvPr id="18" name="Grouper 17"/>
          <p:cNvGrpSpPr/>
          <p:nvPr userDrawn="1"/>
        </p:nvGrpSpPr>
        <p:grpSpPr>
          <a:xfrm>
            <a:off x="7315200" y="0"/>
            <a:ext cx="1828800" cy="1676400"/>
            <a:chOff x="7315200" y="0"/>
            <a:chExt cx="1828800" cy="1676400"/>
          </a:xfrm>
        </p:grpSpPr>
        <p:pic>
          <p:nvPicPr>
            <p:cNvPr id="19" name="Image 18"/>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20" name="Grouper 9"/>
            <p:cNvGrpSpPr/>
            <p:nvPr userDrawn="1"/>
          </p:nvGrpSpPr>
          <p:grpSpPr>
            <a:xfrm>
              <a:off x="7315200" y="0"/>
              <a:ext cx="533400" cy="1447800"/>
              <a:chOff x="7315200" y="0"/>
              <a:chExt cx="533400" cy="1447800"/>
            </a:xfrm>
          </p:grpSpPr>
          <p:pic>
            <p:nvPicPr>
              <p:cNvPr id="21" name="Image 20"/>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28" name="Image 27"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
        <p:nvSpPr>
          <p:cNvPr id="3" name="Espace réservé du contenu 2"/>
          <p:cNvSpPr>
            <a:spLocks noGrp="1"/>
          </p:cNvSpPr>
          <p:nvPr userDrawn="1">
            <p:ph idx="1" hasCustomPrompt="1"/>
          </p:nvPr>
        </p:nvSpPr>
        <p:spPr bwMode="gray">
          <a:xfrm>
            <a:off x="935039" y="1341439"/>
            <a:ext cx="7040562"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pic>
        <p:nvPicPr>
          <p:cNvPr id="12" name="Immagine 11"/>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073955" y="5311246"/>
            <a:ext cx="840364" cy="1340909"/>
          </a:xfrm>
          <a:prstGeom prst="rect">
            <a:avLst/>
          </a:prstGeom>
        </p:spPr>
      </p:pic>
    </p:spTree>
    <p:extLst>
      <p:ext uri="{BB962C8B-B14F-4D97-AF65-F5344CB8AC3E}">
        <p14:creationId xmlns:p14="http://schemas.microsoft.com/office/powerpoint/2010/main" val="38678284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5_Content_Layout">
    <p:spTree>
      <p:nvGrpSpPr>
        <p:cNvPr id="1" name=""/>
        <p:cNvGrpSpPr/>
        <p:nvPr/>
      </p:nvGrpSpPr>
      <p:grpSpPr>
        <a:xfrm>
          <a:off x="0" y="0"/>
          <a:ext cx="0" cy="0"/>
          <a:chOff x="0" y="0"/>
          <a:chExt cx="0" cy="0"/>
        </a:xfrm>
      </p:grpSpPr>
      <p:sp>
        <p:nvSpPr>
          <p:cNvPr id="2" name="Titre 1"/>
          <p:cNvSpPr>
            <a:spLocks noGrp="1"/>
          </p:cNvSpPr>
          <p:nvPr userDrawn="1">
            <p:ph type="title" hasCustomPrompt="1"/>
          </p:nvPr>
        </p:nvSpPr>
        <p:spPr bwMode="gray">
          <a:xfrm>
            <a:off x="935038" y="3"/>
            <a:ext cx="6532563" cy="1036637"/>
          </a:xfrm>
        </p:spPr>
        <p:txBody>
          <a:bodyPr/>
          <a:lstStyle>
            <a:lvl1pPr>
              <a:lnSpc>
                <a:spcPct val="100000"/>
              </a:lnSpc>
              <a:defRPr sz="2250"/>
            </a:lvl1pPr>
          </a:lstStyle>
          <a:p>
            <a:r>
              <a:rPr lang="en-US" noProof="0" dirty="0"/>
              <a:t>Title</a:t>
            </a:r>
          </a:p>
        </p:txBody>
      </p:sp>
      <p:sp>
        <p:nvSpPr>
          <p:cNvPr id="14" name="Espace réservé du numéro de diapositive 13"/>
          <p:cNvSpPr>
            <a:spLocks noGrp="1"/>
          </p:cNvSpPr>
          <p:nvPr userDrawn="1">
            <p:ph type="sldNum" sz="quarter" idx="11"/>
          </p:nvPr>
        </p:nvSpPr>
        <p:spPr bwMode="gray">
          <a:xfrm>
            <a:off x="1" y="6498000"/>
            <a:ext cx="468313" cy="360000"/>
          </a:xfrm>
          <a:prstGeom prst="rect">
            <a:avLst/>
          </a:prstGeom>
        </p:spPr>
        <p:txBody>
          <a:bodyPr/>
          <a:lstStyle>
            <a:lvl1pPr>
              <a:defRPr>
                <a:solidFill>
                  <a:srgbClr val="555555"/>
                </a:solidFill>
              </a:defRPr>
            </a:lvl1pPr>
          </a:lstStyle>
          <a:p>
            <a:fld id="{733122C9-A0B9-462F-8757-0847AD287B63}" type="slidenum">
              <a:rPr lang="en-US" smtClean="0"/>
              <a:pPr/>
              <a:t>‹N›</a:t>
            </a:fld>
            <a:endParaRPr lang="en-US"/>
          </a:p>
        </p:txBody>
      </p:sp>
      <p:pic>
        <p:nvPicPr>
          <p:cNvPr id="5" name="Picture 4"/>
          <p:cNvPicPr>
            <a:picLocks noChangeAspect="1"/>
          </p:cNvPicPr>
          <p:nvPr userDrawn="1"/>
        </p:nvPicPr>
        <p:blipFill rotWithShape="1">
          <a:blip r:embed="rId2" cstate="email">
            <a:extLst>
              <a:ext uri="{28A0092B-C50C-407E-A947-70E740481C1C}">
                <a14:useLocalDpi xmlns:a14="http://schemas.microsoft.com/office/drawing/2010/main"/>
              </a:ext>
            </a:extLst>
          </a:blip>
          <a:srcRect l="-1"/>
          <a:stretch/>
        </p:blipFill>
        <p:spPr>
          <a:xfrm>
            <a:off x="7416825" y="0"/>
            <a:ext cx="1727176" cy="1676400"/>
          </a:xfrm>
          <a:prstGeom prst="rect">
            <a:avLst/>
          </a:prstGeom>
        </p:spPr>
      </p:pic>
      <p:grpSp>
        <p:nvGrpSpPr>
          <p:cNvPr id="18" name="Grouper 17"/>
          <p:cNvGrpSpPr/>
          <p:nvPr userDrawn="1"/>
        </p:nvGrpSpPr>
        <p:grpSpPr>
          <a:xfrm>
            <a:off x="7315200" y="0"/>
            <a:ext cx="1828800" cy="1676400"/>
            <a:chOff x="7315200" y="0"/>
            <a:chExt cx="1828800" cy="1676400"/>
          </a:xfrm>
        </p:grpSpPr>
        <p:pic>
          <p:nvPicPr>
            <p:cNvPr id="19" name="Image 18"/>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20" name="Grouper 9"/>
            <p:cNvGrpSpPr/>
            <p:nvPr userDrawn="1"/>
          </p:nvGrpSpPr>
          <p:grpSpPr>
            <a:xfrm>
              <a:off x="7315200" y="0"/>
              <a:ext cx="533400" cy="1447800"/>
              <a:chOff x="7315200" y="0"/>
              <a:chExt cx="533400" cy="1447800"/>
            </a:xfrm>
          </p:grpSpPr>
          <p:pic>
            <p:nvPicPr>
              <p:cNvPr id="21" name="Image 20"/>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28" name="Image 27"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
        <p:nvSpPr>
          <p:cNvPr id="3" name="Espace réservé du contenu 2"/>
          <p:cNvSpPr>
            <a:spLocks noGrp="1"/>
          </p:cNvSpPr>
          <p:nvPr userDrawn="1">
            <p:ph idx="1" hasCustomPrompt="1"/>
          </p:nvPr>
        </p:nvSpPr>
        <p:spPr bwMode="gray">
          <a:xfrm>
            <a:off x="935039" y="1341439"/>
            <a:ext cx="7040562"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6317449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2_Content_Layout">
    <p:spTree>
      <p:nvGrpSpPr>
        <p:cNvPr id="1" name=""/>
        <p:cNvGrpSpPr/>
        <p:nvPr/>
      </p:nvGrpSpPr>
      <p:grpSpPr>
        <a:xfrm>
          <a:off x="0" y="0"/>
          <a:ext cx="0" cy="0"/>
          <a:chOff x="0" y="0"/>
          <a:chExt cx="0" cy="0"/>
        </a:xfrm>
      </p:grpSpPr>
      <p:pic>
        <p:nvPicPr>
          <p:cNvPr id="13" name="Image 2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452321" y="-1"/>
            <a:ext cx="1696611" cy="1497209"/>
          </a:xfrm>
          <a:prstGeom prst="rect">
            <a:avLst/>
          </a:prstGeom>
        </p:spPr>
      </p:pic>
      <p:sp>
        <p:nvSpPr>
          <p:cNvPr id="2" name="Titre 1"/>
          <p:cNvSpPr>
            <a:spLocks noGrp="1"/>
          </p:cNvSpPr>
          <p:nvPr userDrawn="1">
            <p:ph type="title" hasCustomPrompt="1"/>
          </p:nvPr>
        </p:nvSpPr>
        <p:spPr bwMode="gray">
          <a:xfrm>
            <a:off x="935038" y="3"/>
            <a:ext cx="6532563" cy="1036637"/>
          </a:xfrm>
        </p:spPr>
        <p:txBody>
          <a:bodyPr/>
          <a:lstStyle>
            <a:lvl1pPr>
              <a:defRPr sz="2250"/>
            </a:lvl1pPr>
          </a:lstStyle>
          <a:p>
            <a:r>
              <a:rPr lang="en-US" noProof="0" dirty="0"/>
              <a:t>Title</a:t>
            </a:r>
          </a:p>
        </p:txBody>
      </p:sp>
      <p:sp>
        <p:nvSpPr>
          <p:cNvPr id="14" name="Espace réservé du numéro de diapositive 13"/>
          <p:cNvSpPr>
            <a:spLocks noGrp="1"/>
          </p:cNvSpPr>
          <p:nvPr userDrawn="1">
            <p:ph type="sldNum" sz="quarter" idx="11"/>
          </p:nvPr>
        </p:nvSpPr>
        <p:spPr bwMode="gray">
          <a:xfrm>
            <a:off x="1" y="6498000"/>
            <a:ext cx="468313" cy="360000"/>
          </a:xfrm>
          <a:prstGeom prst="rect">
            <a:avLst/>
          </a:prstGeom>
        </p:spPr>
        <p:txBody>
          <a:bodyPr/>
          <a:lstStyle>
            <a:lvl1pPr>
              <a:defRPr>
                <a:solidFill>
                  <a:srgbClr val="555555"/>
                </a:solidFill>
              </a:defRPr>
            </a:lvl1pPr>
          </a:lstStyle>
          <a:p>
            <a:fld id="{733122C9-A0B9-462F-8757-0847AD287B63}" type="slidenum">
              <a:rPr lang="en-US" smtClean="0"/>
              <a:pPr/>
              <a:t>‹N›</a:t>
            </a:fld>
            <a:endParaRPr lang="en-US"/>
          </a:p>
        </p:txBody>
      </p:sp>
      <p:grpSp>
        <p:nvGrpSpPr>
          <p:cNvPr id="12" name="Grouper 11"/>
          <p:cNvGrpSpPr/>
          <p:nvPr userDrawn="1"/>
        </p:nvGrpSpPr>
        <p:grpSpPr>
          <a:xfrm>
            <a:off x="7315200" y="0"/>
            <a:ext cx="1828800" cy="1676400"/>
            <a:chOff x="7315200" y="0"/>
            <a:chExt cx="1828800" cy="1676400"/>
          </a:xfrm>
        </p:grpSpPr>
        <p:pic>
          <p:nvPicPr>
            <p:cNvPr id="24" name="Image 23"/>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10" name="Grouper 9"/>
            <p:cNvGrpSpPr/>
            <p:nvPr userDrawn="1"/>
          </p:nvGrpSpPr>
          <p:grpSpPr>
            <a:xfrm>
              <a:off x="7315200" y="0"/>
              <a:ext cx="533400" cy="1447800"/>
              <a:chOff x="7315200" y="0"/>
              <a:chExt cx="533400" cy="1447800"/>
            </a:xfrm>
          </p:grpSpPr>
          <p:pic>
            <p:nvPicPr>
              <p:cNvPr id="26" name="Image 25"/>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11" name="Image 10"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
        <p:nvSpPr>
          <p:cNvPr id="3" name="Espace réservé du contenu 2"/>
          <p:cNvSpPr>
            <a:spLocks noGrp="1"/>
          </p:cNvSpPr>
          <p:nvPr userDrawn="1">
            <p:ph idx="1" hasCustomPrompt="1"/>
          </p:nvPr>
        </p:nvSpPr>
        <p:spPr bwMode="gray">
          <a:xfrm>
            <a:off x="935039" y="1341439"/>
            <a:ext cx="7040562"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1415888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3_Content_Layout">
    <p:spTree>
      <p:nvGrpSpPr>
        <p:cNvPr id="1" name=""/>
        <p:cNvGrpSpPr/>
        <p:nvPr/>
      </p:nvGrpSpPr>
      <p:grpSpPr>
        <a:xfrm>
          <a:off x="0" y="0"/>
          <a:ext cx="0" cy="0"/>
          <a:chOff x="0" y="0"/>
          <a:chExt cx="0" cy="0"/>
        </a:xfrm>
      </p:grpSpPr>
      <p:pic>
        <p:nvPicPr>
          <p:cNvPr id="9" name="Image 8"/>
          <p:cNvPicPr>
            <a:picLocks noChangeAspect="1"/>
          </p:cNvPicPr>
          <p:nvPr userDrawn="1"/>
        </p:nvPicPr>
        <p:blipFill rotWithShape="1">
          <a:blip r:embed="rId2" cstate="email">
            <a:extLst>
              <a:ext uri="{28A0092B-C50C-407E-A947-70E740481C1C}">
                <a14:useLocalDpi xmlns:a14="http://schemas.microsoft.com/office/drawing/2010/main"/>
              </a:ext>
            </a:extLst>
          </a:blip>
          <a:srcRect l="-1" b="-1"/>
          <a:stretch/>
        </p:blipFill>
        <p:spPr>
          <a:xfrm>
            <a:off x="7472714" y="0"/>
            <a:ext cx="1671287" cy="1413294"/>
          </a:xfrm>
          <a:prstGeom prst="rect">
            <a:avLst/>
          </a:prstGeom>
        </p:spPr>
      </p:pic>
      <p:sp>
        <p:nvSpPr>
          <p:cNvPr id="2" name="Titre 1"/>
          <p:cNvSpPr>
            <a:spLocks noGrp="1"/>
          </p:cNvSpPr>
          <p:nvPr userDrawn="1">
            <p:ph type="title" hasCustomPrompt="1"/>
          </p:nvPr>
        </p:nvSpPr>
        <p:spPr bwMode="gray">
          <a:xfrm>
            <a:off x="935038" y="3"/>
            <a:ext cx="6532563" cy="1036637"/>
          </a:xfrm>
        </p:spPr>
        <p:txBody>
          <a:bodyPr/>
          <a:lstStyle>
            <a:lvl1pPr>
              <a:defRPr sz="2250"/>
            </a:lvl1pPr>
          </a:lstStyle>
          <a:p>
            <a:r>
              <a:rPr lang="en-US" noProof="0" dirty="0"/>
              <a:t>Title</a:t>
            </a:r>
          </a:p>
        </p:txBody>
      </p:sp>
      <p:sp>
        <p:nvSpPr>
          <p:cNvPr id="14" name="Espace réservé du numéro de diapositive 13"/>
          <p:cNvSpPr>
            <a:spLocks noGrp="1"/>
          </p:cNvSpPr>
          <p:nvPr userDrawn="1">
            <p:ph type="sldNum" sz="quarter" idx="11"/>
          </p:nvPr>
        </p:nvSpPr>
        <p:spPr bwMode="gray">
          <a:xfrm>
            <a:off x="1" y="6498000"/>
            <a:ext cx="468313" cy="360000"/>
          </a:xfrm>
          <a:prstGeom prst="rect">
            <a:avLst/>
          </a:prstGeom>
        </p:spPr>
        <p:txBody>
          <a:bodyPr/>
          <a:lstStyle>
            <a:lvl1pPr>
              <a:defRPr>
                <a:solidFill>
                  <a:srgbClr val="555555"/>
                </a:solidFill>
              </a:defRPr>
            </a:lvl1pPr>
          </a:lstStyle>
          <a:p>
            <a:fld id="{733122C9-A0B9-462F-8757-0847AD287B63}" type="slidenum">
              <a:rPr lang="en-US" smtClean="0"/>
              <a:pPr/>
              <a:t>‹N›</a:t>
            </a:fld>
            <a:endParaRPr lang="en-US"/>
          </a:p>
        </p:txBody>
      </p:sp>
      <p:grpSp>
        <p:nvGrpSpPr>
          <p:cNvPr id="12" name="Grouper 11"/>
          <p:cNvGrpSpPr/>
          <p:nvPr userDrawn="1"/>
        </p:nvGrpSpPr>
        <p:grpSpPr>
          <a:xfrm>
            <a:off x="7315200" y="0"/>
            <a:ext cx="1828800" cy="1676400"/>
            <a:chOff x="7315200" y="0"/>
            <a:chExt cx="1828800" cy="1676400"/>
          </a:xfrm>
        </p:grpSpPr>
        <p:pic>
          <p:nvPicPr>
            <p:cNvPr id="24" name="Image 23"/>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7315200" y="1219200"/>
              <a:ext cx="1828800" cy="457200"/>
            </a:xfrm>
            <a:prstGeom prst="rect">
              <a:avLst/>
            </a:prstGeom>
          </p:spPr>
        </p:pic>
        <p:grpSp>
          <p:nvGrpSpPr>
            <p:cNvPr id="10" name="Grouper 9"/>
            <p:cNvGrpSpPr/>
            <p:nvPr userDrawn="1"/>
          </p:nvGrpSpPr>
          <p:grpSpPr>
            <a:xfrm>
              <a:off x="7315200" y="0"/>
              <a:ext cx="533400" cy="1447800"/>
              <a:chOff x="7315200" y="0"/>
              <a:chExt cx="533400" cy="1447800"/>
            </a:xfrm>
          </p:grpSpPr>
          <p:pic>
            <p:nvPicPr>
              <p:cNvPr id="26" name="Image 25"/>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7315200" y="0"/>
                <a:ext cx="533400" cy="1447800"/>
              </a:xfrm>
              <a:prstGeom prst="rect">
                <a:avLst/>
              </a:prstGeom>
            </p:spPr>
          </p:pic>
          <p:pic>
            <p:nvPicPr>
              <p:cNvPr id="11" name="Image 10" descr="keyline_01.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a:xfrm>
                <a:off x="7315200" y="1036638"/>
                <a:ext cx="489499" cy="173892"/>
              </a:xfrm>
              <a:prstGeom prst="rect">
                <a:avLst/>
              </a:prstGeom>
            </p:spPr>
          </p:pic>
        </p:grpSp>
      </p:grpSp>
      <p:sp>
        <p:nvSpPr>
          <p:cNvPr id="3" name="Espace réservé du contenu 2"/>
          <p:cNvSpPr>
            <a:spLocks noGrp="1"/>
          </p:cNvSpPr>
          <p:nvPr userDrawn="1">
            <p:ph idx="1" hasCustomPrompt="1"/>
          </p:nvPr>
        </p:nvSpPr>
        <p:spPr bwMode="gray">
          <a:xfrm>
            <a:off x="935039" y="1341439"/>
            <a:ext cx="7040562"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5121274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En blanco">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sym typeface="Helvetica Neue"/>
            </a:endParaRPr>
          </a:p>
        </p:txBody>
      </p:sp>
    </p:spTree>
    <p:extLst>
      <p:ext uri="{BB962C8B-B14F-4D97-AF65-F5344CB8AC3E}">
        <p14:creationId xmlns:p14="http://schemas.microsoft.com/office/powerpoint/2010/main" val="36331507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with log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33122C9-A0B9-462F-8757-0847AD287B63}" type="slidenum">
              <a:rPr lang="en-US" smtClean="0">
                <a:solidFill>
                  <a:srgbClr val="AAAAAA">
                    <a:lumMod val="50000"/>
                  </a:srgbClr>
                </a:solidFill>
              </a:rPr>
              <a:pPr/>
              <a:t>‹N›</a:t>
            </a:fld>
            <a:endParaRPr lang="en-US" dirty="0">
              <a:solidFill>
                <a:srgbClr val="AAAAAA">
                  <a:lumMod val="50000"/>
                </a:srgbClr>
              </a:solidFill>
            </a:endParaRPr>
          </a:p>
        </p:txBody>
      </p:sp>
      <p:sp>
        <p:nvSpPr>
          <p:cNvPr id="6" name="Rectangle 5"/>
          <p:cNvSpPr/>
          <p:nvPr userDrawn="1"/>
        </p:nvSpPr>
        <p:spPr>
          <a:xfrm>
            <a:off x="648072" y="0"/>
            <a:ext cx="8495928" cy="162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sym typeface="Helvetica Neue"/>
            </a:endParaRPr>
          </a:p>
        </p:txBody>
      </p:sp>
    </p:spTree>
    <p:extLst>
      <p:ext uri="{BB962C8B-B14F-4D97-AF65-F5344CB8AC3E}">
        <p14:creationId xmlns:p14="http://schemas.microsoft.com/office/powerpoint/2010/main" val="15748346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1_Content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3" name="Espace réservé du contenu 2"/>
          <p:cNvSpPr>
            <a:spLocks noGrp="1"/>
          </p:cNvSpPr>
          <p:nvPr>
            <p:ph idx="1" hasCustomPrompt="1"/>
          </p:nvPr>
        </p:nvSpPr>
        <p:spPr bwMode="gray">
          <a:xfrm>
            <a:off x="935039" y="1341439"/>
            <a:ext cx="7040562"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4" name="Espace réservé du numéro de diapositive 13"/>
          <p:cNvSpPr>
            <a:spLocks noGrp="1"/>
          </p:cNvSpPr>
          <p:nvPr>
            <p:ph type="sldNum" sz="quarter" idx="11"/>
          </p:nvPr>
        </p:nvSpPr>
        <p:spPr bwMode="gray">
          <a:xfrm>
            <a:off x="1" y="6498000"/>
            <a:ext cx="468313" cy="360000"/>
          </a:xfrm>
          <a:prstGeom prst="rect">
            <a:avLst/>
          </a:prstGeom>
        </p:spPr>
        <p:txBody>
          <a:bodyPr/>
          <a:lstStyle>
            <a:lvl1pPr>
              <a:defRPr>
                <a:solidFill>
                  <a:schemeClr val="tx2">
                    <a:lumMod val="50000"/>
                  </a:schemeClr>
                </a:solidFill>
              </a:defRPr>
            </a:lvl1pPr>
          </a:lstStyle>
          <a:p>
            <a:fld id="{733122C9-A0B9-462F-8757-0847AD287B63}" type="slidenum">
              <a:rPr lang="en-US" smtClean="0">
                <a:solidFill>
                  <a:srgbClr val="AAAAAA">
                    <a:lumMod val="50000"/>
                  </a:srgbClr>
                </a:solidFill>
              </a:rPr>
              <a:pPr/>
              <a:t>‹N›</a:t>
            </a:fld>
            <a:endParaRPr lang="en-US" dirty="0">
              <a:solidFill>
                <a:srgbClr val="AAAAAA">
                  <a:lumMod val="50000"/>
                </a:srgbClr>
              </a:solidFill>
            </a:endParaRPr>
          </a:p>
        </p:txBody>
      </p:sp>
    </p:spTree>
    <p:extLst>
      <p:ext uri="{BB962C8B-B14F-4D97-AF65-F5344CB8AC3E}">
        <p14:creationId xmlns:p14="http://schemas.microsoft.com/office/powerpoint/2010/main" val="17108718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icture&amp;Content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3" name="Espace réservé du contenu 2"/>
          <p:cNvSpPr>
            <a:spLocks noGrp="1"/>
          </p:cNvSpPr>
          <p:nvPr>
            <p:ph idx="1" hasCustomPrompt="1"/>
          </p:nvPr>
        </p:nvSpPr>
        <p:spPr bwMode="gray">
          <a:xfrm>
            <a:off x="3635896" y="1341437"/>
            <a:ext cx="4339704" cy="4756151"/>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9" name="Espace réservé pour une image  8"/>
          <p:cNvSpPr>
            <a:spLocks noGrp="1"/>
          </p:cNvSpPr>
          <p:nvPr>
            <p:ph type="pic" sz="quarter" idx="13" hasCustomPrompt="1"/>
          </p:nvPr>
        </p:nvSpPr>
        <p:spPr bwMode="gray">
          <a:xfrm>
            <a:off x="0" y="1341438"/>
            <a:ext cx="3419038" cy="4756150"/>
          </a:xfrm>
        </p:spPr>
        <p:txBody>
          <a:bodyPr tIns="1008000" anchor="ctr" anchorCtr="0"/>
          <a:lstStyle>
            <a:lvl1pPr algn="ctr">
              <a:defRPr/>
            </a:lvl1pPr>
          </a:lstStyle>
          <a:p>
            <a:r>
              <a:rPr lang="en-US" noProof="0"/>
              <a:t>Select your own photo</a:t>
            </a:r>
          </a:p>
        </p:txBody>
      </p:sp>
      <p:sp>
        <p:nvSpPr>
          <p:cNvPr id="11" name="Espace réservé du numéro de diapositive 10"/>
          <p:cNvSpPr>
            <a:spLocks noGrp="1"/>
          </p:cNvSpPr>
          <p:nvPr>
            <p:ph type="sldNum" sz="quarter" idx="15"/>
          </p:nvPr>
        </p:nvSpPr>
        <p:spPr bwMode="gray">
          <a:xfrm>
            <a:off x="1" y="6498000"/>
            <a:ext cx="468313" cy="360000"/>
          </a:xfrm>
          <a:prstGeom prst="rect">
            <a:avLst/>
          </a:prstGeom>
        </p:spPr>
        <p:txBody>
          <a:bodyPr/>
          <a:lstStyle>
            <a:lvl1pPr algn="r">
              <a:defRPr>
                <a:solidFill>
                  <a:schemeClr val="tx2">
                    <a:lumMod val="50000"/>
                  </a:schemeClr>
                </a:solidFill>
              </a:defRPr>
            </a:lvl1pPr>
          </a:lstStyle>
          <a:p>
            <a:fld id="{733122C9-A0B9-462F-8757-0847AD287B63}" type="slidenum">
              <a:rPr lang="en-US" smtClean="0">
                <a:solidFill>
                  <a:srgbClr val="AAAAAA">
                    <a:lumMod val="50000"/>
                  </a:srgbClr>
                </a:solidFill>
              </a:rPr>
              <a:pPr/>
              <a:t>‹N›</a:t>
            </a:fld>
            <a:endParaRPr lang="en-US">
              <a:solidFill>
                <a:srgbClr val="AAAAAA">
                  <a:lumMod val="50000"/>
                </a:srgbClr>
              </a:solidFill>
            </a:endParaRPr>
          </a:p>
        </p:txBody>
      </p:sp>
    </p:spTree>
    <p:extLst>
      <p:ext uri="{BB962C8B-B14F-4D97-AF65-F5344CB8AC3E}">
        <p14:creationId xmlns:p14="http://schemas.microsoft.com/office/powerpoint/2010/main" val="135499757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3" name="Espace réservé du contenu 2"/>
          <p:cNvSpPr>
            <a:spLocks noGrp="1"/>
          </p:cNvSpPr>
          <p:nvPr>
            <p:ph idx="1" hasCustomPrompt="1"/>
          </p:nvPr>
        </p:nvSpPr>
        <p:spPr bwMode="gray">
          <a:xfrm>
            <a:off x="935039" y="1341439"/>
            <a:ext cx="3409950" cy="5221287"/>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8" name="Espace réservé du numéro de diapositive 7"/>
          <p:cNvSpPr>
            <a:spLocks noGrp="1"/>
          </p:cNvSpPr>
          <p:nvPr>
            <p:ph type="sldNum" sz="quarter" idx="11"/>
          </p:nvPr>
        </p:nvSpPr>
        <p:spPr bwMode="gray">
          <a:xfrm>
            <a:off x="1" y="6498000"/>
            <a:ext cx="468313" cy="360000"/>
          </a:xfrm>
          <a:prstGeom prst="rect">
            <a:avLst/>
          </a:prstGeom>
        </p:spPr>
        <p:txBody>
          <a:bodyPr/>
          <a:lstStyle>
            <a:lvl1pPr algn="r">
              <a:defRPr/>
            </a:lvl1pPr>
          </a:lstStyle>
          <a:p>
            <a:fld id="{733122C9-A0B9-462F-8757-0847AD287B63}" type="slidenum">
              <a:rPr lang="en-US" smtClean="0">
                <a:solidFill>
                  <a:srgbClr val="AAAAAA">
                    <a:lumMod val="50000"/>
                  </a:srgbClr>
                </a:solidFill>
              </a:rPr>
              <a:pPr/>
              <a:t>‹N›</a:t>
            </a:fld>
            <a:endParaRPr lang="en-US" dirty="0">
              <a:solidFill>
                <a:srgbClr val="AAAAAA">
                  <a:lumMod val="50000"/>
                </a:srgbClr>
              </a:solidFill>
            </a:endParaRPr>
          </a:p>
        </p:txBody>
      </p:sp>
      <p:sp>
        <p:nvSpPr>
          <p:cNvPr id="9" name="Espace réservé du contenu 2"/>
          <p:cNvSpPr>
            <a:spLocks noGrp="1"/>
          </p:cNvSpPr>
          <p:nvPr>
            <p:ph idx="13" hasCustomPrompt="1"/>
          </p:nvPr>
        </p:nvSpPr>
        <p:spPr bwMode="gray">
          <a:xfrm>
            <a:off x="4572000" y="1341439"/>
            <a:ext cx="3403600" cy="522128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19697057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amp;Content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3" name="Espace réservé du contenu 2"/>
          <p:cNvSpPr>
            <a:spLocks noGrp="1"/>
          </p:cNvSpPr>
          <p:nvPr>
            <p:ph idx="1" hasCustomPrompt="1"/>
          </p:nvPr>
        </p:nvSpPr>
        <p:spPr bwMode="gray">
          <a:xfrm>
            <a:off x="935039" y="3308351"/>
            <a:ext cx="7040562" cy="3254375"/>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0" name="Espace réservé du texte 9"/>
          <p:cNvSpPr>
            <a:spLocks noGrp="1"/>
          </p:cNvSpPr>
          <p:nvPr>
            <p:ph type="body" sz="quarter" idx="13" hasCustomPrompt="1"/>
          </p:nvPr>
        </p:nvSpPr>
        <p:spPr bwMode="gray">
          <a:xfrm>
            <a:off x="935039" y="1341438"/>
            <a:ext cx="7040562" cy="1782762"/>
          </a:xfrm>
        </p:spPr>
        <p:txBody>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9" name="Espace réservé du numéro de diapositive 8"/>
          <p:cNvSpPr>
            <a:spLocks noGrp="1"/>
          </p:cNvSpPr>
          <p:nvPr>
            <p:ph type="sldNum" sz="quarter" idx="15"/>
          </p:nvPr>
        </p:nvSpPr>
        <p:spPr bwMode="gray">
          <a:xfrm>
            <a:off x="1" y="6498000"/>
            <a:ext cx="468313" cy="360000"/>
          </a:xfrm>
          <a:prstGeom prst="rect">
            <a:avLst/>
          </a:prstGeom>
        </p:spPr>
        <p:txBody>
          <a:bodyPr/>
          <a:lstStyle>
            <a:lvl1pPr algn="r">
              <a:defRPr/>
            </a:lvl1pPr>
          </a:lstStyle>
          <a:p>
            <a:fld id="{733122C9-A0B9-462F-8757-0847AD287B63}" type="slidenum">
              <a:rPr lang="en-US" smtClean="0">
                <a:solidFill>
                  <a:srgbClr val="AAAAAA">
                    <a:lumMod val="50000"/>
                  </a:srgbClr>
                </a:solidFill>
              </a:rPr>
              <a:pPr/>
              <a:t>‹N›</a:t>
            </a:fld>
            <a:endParaRPr lang="en-US">
              <a:solidFill>
                <a:srgbClr val="AAAAAA">
                  <a:lumMod val="50000"/>
                </a:srgbClr>
              </a:solidFill>
            </a:endParaRPr>
          </a:p>
        </p:txBody>
      </p:sp>
    </p:spTree>
    <p:extLst>
      <p:ext uri="{BB962C8B-B14F-4D97-AF65-F5344CB8AC3E}">
        <p14:creationId xmlns:p14="http://schemas.microsoft.com/office/powerpoint/2010/main" val="8028310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amp;Content&amp;Picture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3" name="Espace réservé du contenu 2"/>
          <p:cNvSpPr>
            <a:spLocks noGrp="1"/>
          </p:cNvSpPr>
          <p:nvPr>
            <p:ph idx="1" hasCustomPrompt="1"/>
          </p:nvPr>
        </p:nvSpPr>
        <p:spPr bwMode="gray">
          <a:xfrm>
            <a:off x="935038" y="3308350"/>
            <a:ext cx="4627562" cy="2789238"/>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0" name="Espace réservé du texte 9"/>
          <p:cNvSpPr>
            <a:spLocks noGrp="1"/>
          </p:cNvSpPr>
          <p:nvPr>
            <p:ph type="body" sz="quarter" idx="13" hasCustomPrompt="1"/>
          </p:nvPr>
        </p:nvSpPr>
        <p:spPr bwMode="gray">
          <a:xfrm>
            <a:off x="935039" y="1341438"/>
            <a:ext cx="7040562" cy="1782762"/>
          </a:xfrm>
        </p:spPr>
        <p:txBody>
          <a:body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9" name="Espace réservé du numéro de diapositive 8"/>
          <p:cNvSpPr>
            <a:spLocks noGrp="1"/>
          </p:cNvSpPr>
          <p:nvPr>
            <p:ph type="sldNum" sz="quarter" idx="15"/>
          </p:nvPr>
        </p:nvSpPr>
        <p:spPr bwMode="gray">
          <a:xfrm>
            <a:off x="1" y="6498000"/>
            <a:ext cx="468313" cy="360000"/>
          </a:xfrm>
          <a:prstGeom prst="rect">
            <a:avLst/>
          </a:prstGeom>
        </p:spPr>
        <p:txBody>
          <a:bodyPr/>
          <a:lstStyle>
            <a:lvl1pPr algn="r">
              <a:defRPr/>
            </a:lvl1pPr>
          </a:lstStyle>
          <a:p>
            <a:fld id="{733122C9-A0B9-462F-8757-0847AD287B63}" type="slidenum">
              <a:rPr lang="en-US" smtClean="0">
                <a:solidFill>
                  <a:srgbClr val="AAAAAA">
                    <a:lumMod val="50000"/>
                  </a:srgbClr>
                </a:solidFill>
              </a:rPr>
              <a:pPr/>
              <a:t>‹N›</a:t>
            </a:fld>
            <a:endParaRPr lang="en-US">
              <a:solidFill>
                <a:srgbClr val="AAAAAA">
                  <a:lumMod val="50000"/>
                </a:srgbClr>
              </a:solidFill>
            </a:endParaRPr>
          </a:p>
        </p:txBody>
      </p:sp>
      <p:sp>
        <p:nvSpPr>
          <p:cNvPr id="12" name="Espace réservé pour une image  8"/>
          <p:cNvSpPr>
            <a:spLocks noGrp="1"/>
          </p:cNvSpPr>
          <p:nvPr>
            <p:ph type="pic" sz="quarter" idx="17" hasCustomPrompt="1"/>
          </p:nvPr>
        </p:nvSpPr>
        <p:spPr bwMode="gray">
          <a:xfrm>
            <a:off x="5773000" y="3308350"/>
            <a:ext cx="2202600" cy="2789238"/>
          </a:xfrm>
        </p:spPr>
        <p:txBody>
          <a:bodyPr tIns="1008000" anchor="ctr" anchorCtr="0"/>
          <a:lstStyle>
            <a:lvl1pPr algn="ctr">
              <a:defRPr sz="1350"/>
            </a:lvl1pPr>
          </a:lstStyle>
          <a:p>
            <a:r>
              <a:rPr lang="en-US" noProof="0" dirty="0"/>
              <a:t>Add a photo</a:t>
            </a:r>
          </a:p>
        </p:txBody>
      </p:sp>
    </p:spTree>
    <p:extLst>
      <p:ext uri="{BB962C8B-B14F-4D97-AF65-F5344CB8AC3E}">
        <p14:creationId xmlns:p14="http://schemas.microsoft.com/office/powerpoint/2010/main" val="38053465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amp;2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3" name="Espace réservé du contenu 2"/>
          <p:cNvSpPr>
            <a:spLocks noGrp="1"/>
          </p:cNvSpPr>
          <p:nvPr>
            <p:ph idx="1" hasCustomPrompt="1"/>
          </p:nvPr>
        </p:nvSpPr>
        <p:spPr bwMode="gray">
          <a:xfrm>
            <a:off x="935039" y="3308350"/>
            <a:ext cx="3409950" cy="2789238"/>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0" name="Espace réservé du texte 9"/>
          <p:cNvSpPr>
            <a:spLocks noGrp="1"/>
          </p:cNvSpPr>
          <p:nvPr>
            <p:ph type="body" sz="quarter" idx="13" hasCustomPrompt="1"/>
          </p:nvPr>
        </p:nvSpPr>
        <p:spPr bwMode="gray">
          <a:xfrm>
            <a:off x="935039" y="1341438"/>
            <a:ext cx="7040562" cy="1782762"/>
          </a:xfrm>
        </p:spPr>
        <p:txBody>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9" name="Espace réservé du numéro de diapositive 8"/>
          <p:cNvSpPr>
            <a:spLocks noGrp="1"/>
          </p:cNvSpPr>
          <p:nvPr>
            <p:ph type="sldNum" sz="quarter" idx="15"/>
          </p:nvPr>
        </p:nvSpPr>
        <p:spPr bwMode="gray">
          <a:xfrm>
            <a:off x="1" y="6498000"/>
            <a:ext cx="468313" cy="360000"/>
          </a:xfrm>
          <a:prstGeom prst="rect">
            <a:avLst/>
          </a:prstGeom>
        </p:spPr>
        <p:txBody>
          <a:bodyPr/>
          <a:lstStyle>
            <a:lvl1pPr algn="r">
              <a:defRPr/>
            </a:lvl1pPr>
          </a:lstStyle>
          <a:p>
            <a:fld id="{733122C9-A0B9-462F-8757-0847AD287B63}" type="slidenum">
              <a:rPr lang="en-US" smtClean="0">
                <a:solidFill>
                  <a:srgbClr val="AAAAAA">
                    <a:lumMod val="50000"/>
                  </a:srgbClr>
                </a:solidFill>
              </a:rPr>
              <a:pPr/>
              <a:t>‹N›</a:t>
            </a:fld>
            <a:endParaRPr lang="en-US">
              <a:solidFill>
                <a:srgbClr val="AAAAAA">
                  <a:lumMod val="50000"/>
                </a:srgbClr>
              </a:solidFill>
            </a:endParaRPr>
          </a:p>
        </p:txBody>
      </p:sp>
      <p:sp>
        <p:nvSpPr>
          <p:cNvPr id="13" name="Espace réservé du contenu 2"/>
          <p:cNvSpPr>
            <a:spLocks noGrp="1"/>
          </p:cNvSpPr>
          <p:nvPr>
            <p:ph idx="16" hasCustomPrompt="1"/>
          </p:nvPr>
        </p:nvSpPr>
        <p:spPr bwMode="gray">
          <a:xfrm>
            <a:off x="4572000" y="3308350"/>
            <a:ext cx="3403600" cy="2789238"/>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Tree>
    <p:extLst>
      <p:ext uri="{BB962C8B-B14F-4D97-AF65-F5344CB8AC3E}">
        <p14:creationId xmlns:p14="http://schemas.microsoft.com/office/powerpoint/2010/main" val="34817071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amp;3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3" name="Espace réservé du contenu 2"/>
          <p:cNvSpPr>
            <a:spLocks noGrp="1"/>
          </p:cNvSpPr>
          <p:nvPr>
            <p:ph idx="1" hasCustomPrompt="1"/>
          </p:nvPr>
        </p:nvSpPr>
        <p:spPr bwMode="gray">
          <a:xfrm>
            <a:off x="935038" y="3308350"/>
            <a:ext cx="2189162" cy="2789238"/>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0" name="Espace réservé du texte 9"/>
          <p:cNvSpPr>
            <a:spLocks noGrp="1"/>
          </p:cNvSpPr>
          <p:nvPr>
            <p:ph type="body" sz="quarter" idx="13" hasCustomPrompt="1"/>
          </p:nvPr>
        </p:nvSpPr>
        <p:spPr bwMode="gray">
          <a:xfrm>
            <a:off x="935039" y="1341438"/>
            <a:ext cx="6811962" cy="1782762"/>
          </a:xfrm>
        </p:spPr>
        <p:txBody>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9" name="Espace réservé du numéro de diapositive 8"/>
          <p:cNvSpPr>
            <a:spLocks noGrp="1"/>
          </p:cNvSpPr>
          <p:nvPr>
            <p:ph type="sldNum" sz="quarter" idx="15"/>
          </p:nvPr>
        </p:nvSpPr>
        <p:spPr bwMode="gray">
          <a:xfrm>
            <a:off x="1" y="6498000"/>
            <a:ext cx="468313" cy="360000"/>
          </a:xfrm>
          <a:prstGeom prst="rect">
            <a:avLst/>
          </a:prstGeom>
        </p:spPr>
        <p:txBody>
          <a:bodyPr/>
          <a:lstStyle>
            <a:lvl1pPr algn="r">
              <a:defRPr/>
            </a:lvl1pPr>
          </a:lstStyle>
          <a:p>
            <a:fld id="{733122C9-A0B9-462F-8757-0847AD287B63}" type="slidenum">
              <a:rPr lang="en-US" smtClean="0">
                <a:solidFill>
                  <a:srgbClr val="AAAAAA">
                    <a:lumMod val="50000"/>
                  </a:srgbClr>
                </a:solidFill>
              </a:rPr>
              <a:pPr/>
              <a:t>‹N›</a:t>
            </a:fld>
            <a:endParaRPr lang="en-US">
              <a:solidFill>
                <a:srgbClr val="AAAAAA">
                  <a:lumMod val="50000"/>
                </a:srgbClr>
              </a:solidFill>
            </a:endParaRPr>
          </a:p>
        </p:txBody>
      </p:sp>
      <p:sp>
        <p:nvSpPr>
          <p:cNvPr id="13" name="Espace réservé du contenu 2"/>
          <p:cNvSpPr>
            <a:spLocks noGrp="1"/>
          </p:cNvSpPr>
          <p:nvPr>
            <p:ph idx="16" hasCustomPrompt="1"/>
          </p:nvPr>
        </p:nvSpPr>
        <p:spPr bwMode="gray">
          <a:xfrm>
            <a:off x="5786438" y="3308350"/>
            <a:ext cx="2189162" cy="2789238"/>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4" name="Espace réservé du contenu 2"/>
          <p:cNvSpPr>
            <a:spLocks noGrp="1"/>
          </p:cNvSpPr>
          <p:nvPr>
            <p:ph idx="17" hasCustomPrompt="1"/>
          </p:nvPr>
        </p:nvSpPr>
        <p:spPr bwMode="gray">
          <a:xfrm>
            <a:off x="3362400" y="3308350"/>
            <a:ext cx="2189162" cy="2789238"/>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Tree>
    <p:extLst>
      <p:ext uri="{BB962C8B-B14F-4D97-AF65-F5344CB8AC3E}">
        <p14:creationId xmlns:p14="http://schemas.microsoft.com/office/powerpoint/2010/main" val="35686603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Content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8" name="Espace réservé du numéro de diapositive 7"/>
          <p:cNvSpPr>
            <a:spLocks noGrp="1"/>
          </p:cNvSpPr>
          <p:nvPr>
            <p:ph type="sldNum" sz="quarter" idx="11"/>
          </p:nvPr>
        </p:nvSpPr>
        <p:spPr bwMode="gray">
          <a:xfrm>
            <a:off x="1" y="6498000"/>
            <a:ext cx="468313" cy="360000"/>
          </a:xfrm>
          <a:prstGeom prst="rect">
            <a:avLst/>
          </a:prstGeom>
        </p:spPr>
        <p:txBody>
          <a:bodyPr/>
          <a:lstStyle>
            <a:lvl1pPr algn="r">
              <a:defRPr/>
            </a:lvl1pPr>
          </a:lstStyle>
          <a:p>
            <a:fld id="{733122C9-A0B9-462F-8757-0847AD287B63}" type="slidenum">
              <a:rPr lang="en-US" smtClean="0">
                <a:solidFill>
                  <a:srgbClr val="AAAAAA">
                    <a:lumMod val="50000"/>
                  </a:srgbClr>
                </a:solidFill>
              </a:rPr>
              <a:pPr/>
              <a:t>‹N›</a:t>
            </a:fld>
            <a:endParaRPr lang="en-US">
              <a:solidFill>
                <a:srgbClr val="AAAAAA">
                  <a:lumMod val="50000"/>
                </a:srgbClr>
              </a:solidFill>
            </a:endParaRPr>
          </a:p>
        </p:txBody>
      </p:sp>
      <p:sp>
        <p:nvSpPr>
          <p:cNvPr id="15" name="Espace réservé du contenu 2"/>
          <p:cNvSpPr>
            <a:spLocks noGrp="1"/>
          </p:cNvSpPr>
          <p:nvPr>
            <p:ph idx="12" hasCustomPrompt="1"/>
          </p:nvPr>
        </p:nvSpPr>
        <p:spPr bwMode="gray">
          <a:xfrm>
            <a:off x="935039" y="1341438"/>
            <a:ext cx="3409950" cy="2316162"/>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6" name="Espace réservé du contenu 2"/>
          <p:cNvSpPr>
            <a:spLocks noGrp="1"/>
          </p:cNvSpPr>
          <p:nvPr>
            <p:ph idx="16" hasCustomPrompt="1"/>
          </p:nvPr>
        </p:nvSpPr>
        <p:spPr bwMode="gray">
          <a:xfrm>
            <a:off x="4572000" y="1341438"/>
            <a:ext cx="3403600" cy="2316162"/>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19" name="Espace réservé du contenu 2"/>
          <p:cNvSpPr>
            <a:spLocks noGrp="1"/>
          </p:cNvSpPr>
          <p:nvPr>
            <p:ph idx="17" hasCustomPrompt="1"/>
          </p:nvPr>
        </p:nvSpPr>
        <p:spPr bwMode="gray">
          <a:xfrm>
            <a:off x="935039" y="3886201"/>
            <a:ext cx="3409950" cy="2676525"/>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
        <p:nvSpPr>
          <p:cNvPr id="20" name="Espace réservé du contenu 2"/>
          <p:cNvSpPr>
            <a:spLocks noGrp="1"/>
          </p:cNvSpPr>
          <p:nvPr>
            <p:ph idx="18" hasCustomPrompt="1"/>
          </p:nvPr>
        </p:nvSpPr>
        <p:spPr bwMode="gray">
          <a:xfrm>
            <a:off x="4572000" y="3886201"/>
            <a:ext cx="3403600" cy="2676525"/>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spTree>
    <p:extLst>
      <p:ext uri="{BB962C8B-B14F-4D97-AF65-F5344CB8AC3E}">
        <p14:creationId xmlns:p14="http://schemas.microsoft.com/office/powerpoint/2010/main" val="8998220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icture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9" name="Espace réservé du numéro de diapositive 8"/>
          <p:cNvSpPr>
            <a:spLocks noGrp="1"/>
          </p:cNvSpPr>
          <p:nvPr>
            <p:ph type="sldNum" sz="quarter" idx="15"/>
          </p:nvPr>
        </p:nvSpPr>
        <p:spPr bwMode="gray">
          <a:xfrm>
            <a:off x="1" y="6498000"/>
            <a:ext cx="468313" cy="360000"/>
          </a:xfrm>
          <a:prstGeom prst="rect">
            <a:avLst/>
          </a:prstGeom>
        </p:spPr>
        <p:txBody>
          <a:bodyPr/>
          <a:lstStyle>
            <a:lvl1pPr algn="r">
              <a:defRPr/>
            </a:lvl1pPr>
          </a:lstStyle>
          <a:p>
            <a:fld id="{733122C9-A0B9-462F-8757-0847AD287B63}" type="slidenum">
              <a:rPr lang="en-US" smtClean="0">
                <a:solidFill>
                  <a:srgbClr val="AAAAAA">
                    <a:lumMod val="50000"/>
                  </a:srgbClr>
                </a:solidFill>
              </a:rPr>
              <a:pPr/>
              <a:t>‹N›</a:t>
            </a:fld>
            <a:endParaRPr lang="en-US" dirty="0">
              <a:solidFill>
                <a:srgbClr val="AAAAAA">
                  <a:lumMod val="50000"/>
                </a:srgbClr>
              </a:solidFill>
            </a:endParaRPr>
          </a:p>
        </p:txBody>
      </p:sp>
      <p:sp>
        <p:nvSpPr>
          <p:cNvPr id="12" name="Espace réservé pour une image  8"/>
          <p:cNvSpPr>
            <a:spLocks noGrp="1"/>
          </p:cNvSpPr>
          <p:nvPr>
            <p:ph type="pic" sz="quarter" idx="17" hasCustomPrompt="1"/>
          </p:nvPr>
        </p:nvSpPr>
        <p:spPr bwMode="gray">
          <a:xfrm>
            <a:off x="935039" y="1341439"/>
            <a:ext cx="7040562" cy="5221287"/>
          </a:xfrm>
        </p:spPr>
        <p:txBody>
          <a:bodyPr tIns="1008000" anchor="ctr" anchorCtr="0"/>
          <a:lstStyle>
            <a:lvl1pPr algn="ctr">
              <a:defRPr sz="1350"/>
            </a:lvl1pPr>
          </a:lstStyle>
          <a:p>
            <a:r>
              <a:rPr lang="en-US" noProof="0" dirty="0"/>
              <a:t>Add a photo</a:t>
            </a:r>
          </a:p>
        </p:txBody>
      </p:sp>
    </p:spTree>
    <p:extLst>
      <p:ext uri="{BB962C8B-B14F-4D97-AF65-F5344CB8AC3E}">
        <p14:creationId xmlns:p14="http://schemas.microsoft.com/office/powerpoint/2010/main" val="21512395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amp;4_Block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9" name="Espace réservé du numéro de diapositive 8"/>
          <p:cNvSpPr>
            <a:spLocks noGrp="1"/>
          </p:cNvSpPr>
          <p:nvPr>
            <p:ph type="sldNum" sz="quarter" idx="15"/>
          </p:nvPr>
        </p:nvSpPr>
        <p:spPr bwMode="gray">
          <a:xfrm>
            <a:off x="1" y="6498000"/>
            <a:ext cx="468313" cy="360000"/>
          </a:xfrm>
          <a:prstGeom prst="rect">
            <a:avLst/>
          </a:prstGeom>
        </p:spPr>
        <p:txBody>
          <a:bodyPr/>
          <a:lstStyle>
            <a:lvl1pPr algn="r">
              <a:defRPr/>
            </a:lvl1pPr>
          </a:lstStyle>
          <a:p>
            <a:fld id="{733122C9-A0B9-462F-8757-0847AD287B63}" type="slidenum">
              <a:rPr lang="en-US" smtClean="0">
                <a:solidFill>
                  <a:srgbClr val="AAAAAA">
                    <a:lumMod val="50000"/>
                  </a:srgbClr>
                </a:solidFill>
              </a:rPr>
              <a:pPr/>
              <a:t>‹N›</a:t>
            </a:fld>
            <a:endParaRPr lang="en-US">
              <a:solidFill>
                <a:srgbClr val="AAAAAA">
                  <a:lumMod val="50000"/>
                </a:srgbClr>
              </a:solidFill>
            </a:endParaRPr>
          </a:p>
        </p:txBody>
      </p:sp>
      <p:sp>
        <p:nvSpPr>
          <p:cNvPr id="21" name="Espace réservé du texte 9"/>
          <p:cNvSpPr>
            <a:spLocks noGrp="1"/>
          </p:cNvSpPr>
          <p:nvPr>
            <p:ph type="body" sz="quarter" idx="19" hasCustomPrompt="1"/>
          </p:nvPr>
        </p:nvSpPr>
        <p:spPr bwMode="gray">
          <a:xfrm>
            <a:off x="935039" y="2669400"/>
            <a:ext cx="3409950" cy="324000"/>
          </a:xfrm>
          <a:solidFill>
            <a:schemeClr val="accent1"/>
          </a:solidFill>
          <a:ln w="9525">
            <a:solidFill>
              <a:schemeClr val="accent1"/>
            </a:solidFill>
          </a:ln>
        </p:spPr>
        <p:txBody>
          <a:bodyPr anchor="ctr" anchorCtr="0"/>
          <a:lstStyle>
            <a:lvl1pPr algn="ctr">
              <a:lnSpc>
                <a:spcPct val="100000"/>
              </a:lnSpc>
              <a:defRPr sz="1500">
                <a:solidFill>
                  <a:schemeClr val="bg1"/>
                </a:solidFill>
              </a:defRPr>
            </a:lvl1pPr>
          </a:lstStyle>
          <a:p>
            <a:pPr lvl="0"/>
            <a:r>
              <a:rPr lang="en-US" noProof="0" dirty="0"/>
              <a:t>Text level 1</a:t>
            </a:r>
          </a:p>
        </p:txBody>
      </p:sp>
      <p:sp>
        <p:nvSpPr>
          <p:cNvPr id="22" name="Espace réservé du texte 9"/>
          <p:cNvSpPr>
            <a:spLocks noGrp="1"/>
          </p:cNvSpPr>
          <p:nvPr>
            <p:ph type="body" sz="quarter" idx="20" hasCustomPrompt="1"/>
          </p:nvPr>
        </p:nvSpPr>
        <p:spPr bwMode="gray">
          <a:xfrm>
            <a:off x="935039" y="2993400"/>
            <a:ext cx="3409950" cy="1350000"/>
          </a:xfrm>
          <a:ln w="9525">
            <a:solidFill>
              <a:schemeClr val="accent1"/>
            </a:solidFill>
          </a:ln>
        </p:spPr>
        <p:txBody>
          <a:bodyPr tIns="72000"/>
          <a:lstStyle>
            <a:lvl1pPr marL="243000" indent="-135000">
              <a:lnSpc>
                <a:spcPct val="100000"/>
              </a:lnSpc>
              <a:spcBef>
                <a:spcPts val="225"/>
              </a:spcBef>
              <a:buClr>
                <a:schemeClr val="accent3"/>
              </a:buClr>
              <a:buFont typeface="Arial" pitchFamily="34" charset="0"/>
              <a:buNone/>
              <a:defRPr sz="1650">
                <a:solidFill>
                  <a:schemeClr val="tx1"/>
                </a:solidFill>
              </a:defRPr>
            </a:lvl1pPr>
            <a:lvl2pPr marL="378000">
              <a:buClr>
                <a:schemeClr val="accent1"/>
              </a:buClr>
              <a:defRPr sz="1650" b="1"/>
            </a:lvl2pPr>
            <a:lvl3pPr indent="0">
              <a:buNone/>
              <a:defRPr sz="1500"/>
            </a:lvl3pPr>
            <a:lvl4pPr marL="513000" indent="-135000">
              <a:buClr>
                <a:schemeClr val="tx1"/>
              </a:buClr>
              <a:buFont typeface="Arial" pitchFamily="34" charset="0"/>
              <a:buChar char="•"/>
              <a:defRPr sz="1650"/>
            </a:lvl4pPr>
            <a:lvl5pPr>
              <a:defRPr sz="1650"/>
            </a:lvl5pPr>
          </a:lstStyle>
          <a:p>
            <a:pPr lvl="0"/>
            <a:r>
              <a:rPr lang="en-US" noProof="0" dirty="0"/>
              <a:t>Text level 1</a:t>
            </a:r>
          </a:p>
          <a:p>
            <a:pPr lvl="1"/>
            <a:r>
              <a:rPr lang="en-US" noProof="0" dirty="0"/>
              <a:t>Text level 2</a:t>
            </a:r>
          </a:p>
        </p:txBody>
      </p:sp>
      <p:sp>
        <p:nvSpPr>
          <p:cNvPr id="23" name="Espace réservé du texte 9"/>
          <p:cNvSpPr>
            <a:spLocks noGrp="1"/>
          </p:cNvSpPr>
          <p:nvPr>
            <p:ph type="body" sz="quarter" idx="21" hasCustomPrompt="1"/>
          </p:nvPr>
        </p:nvSpPr>
        <p:spPr bwMode="gray">
          <a:xfrm>
            <a:off x="4572000" y="2669400"/>
            <a:ext cx="3403600" cy="324000"/>
          </a:xfrm>
          <a:solidFill>
            <a:schemeClr val="accent2"/>
          </a:solidFill>
          <a:ln w="9525">
            <a:solidFill>
              <a:schemeClr val="accent2"/>
            </a:solidFill>
          </a:ln>
        </p:spPr>
        <p:txBody>
          <a:bodyPr anchor="ctr" anchorCtr="0"/>
          <a:lstStyle>
            <a:lvl1pPr algn="ctr">
              <a:lnSpc>
                <a:spcPct val="100000"/>
              </a:lnSpc>
              <a:defRPr sz="1500">
                <a:solidFill>
                  <a:schemeClr val="bg1"/>
                </a:solidFill>
              </a:defRPr>
            </a:lvl1pPr>
          </a:lstStyle>
          <a:p>
            <a:pPr lvl="0"/>
            <a:r>
              <a:rPr lang="en-US" noProof="0" dirty="0"/>
              <a:t>Text level 1</a:t>
            </a:r>
          </a:p>
        </p:txBody>
      </p:sp>
      <p:sp>
        <p:nvSpPr>
          <p:cNvPr id="24" name="Espace réservé du texte 9"/>
          <p:cNvSpPr>
            <a:spLocks noGrp="1"/>
          </p:cNvSpPr>
          <p:nvPr>
            <p:ph type="body" sz="quarter" idx="22" hasCustomPrompt="1"/>
          </p:nvPr>
        </p:nvSpPr>
        <p:spPr bwMode="gray">
          <a:xfrm>
            <a:off x="4572000" y="2993400"/>
            <a:ext cx="3403600" cy="1350000"/>
          </a:xfrm>
          <a:ln w="9525">
            <a:solidFill>
              <a:schemeClr val="accent2"/>
            </a:solidFill>
          </a:ln>
        </p:spPr>
        <p:txBody>
          <a:bodyPr tIns="72000"/>
          <a:lstStyle>
            <a:lvl1pPr marL="243000" indent="-135000">
              <a:lnSpc>
                <a:spcPct val="100000"/>
              </a:lnSpc>
              <a:spcBef>
                <a:spcPts val="225"/>
              </a:spcBef>
              <a:buClr>
                <a:schemeClr val="accent3"/>
              </a:buClr>
              <a:buFont typeface="Arial" pitchFamily="34" charset="0"/>
              <a:buNone/>
              <a:defRPr sz="1650">
                <a:solidFill>
                  <a:schemeClr val="tx1"/>
                </a:solidFill>
              </a:defRPr>
            </a:lvl1pPr>
            <a:lvl2pPr marL="378000">
              <a:buClr>
                <a:schemeClr val="accent1"/>
              </a:buClr>
              <a:defRPr sz="1650" b="1"/>
            </a:lvl2pPr>
            <a:lvl3pPr indent="0">
              <a:buNone/>
              <a:defRPr/>
            </a:lvl3pPr>
            <a:lvl4pPr marL="513000" indent="-135000">
              <a:buClr>
                <a:schemeClr val="tx1"/>
              </a:buClr>
              <a:buFont typeface="Arial" pitchFamily="34" charset="0"/>
              <a:buChar char="•"/>
              <a:defRPr sz="1050"/>
            </a:lvl4pPr>
          </a:lstStyle>
          <a:p>
            <a:pPr lvl="0"/>
            <a:r>
              <a:rPr lang="en-US" noProof="0" dirty="0"/>
              <a:t>Text level 1</a:t>
            </a:r>
          </a:p>
          <a:p>
            <a:pPr lvl="1"/>
            <a:r>
              <a:rPr lang="en-US" noProof="0" dirty="0"/>
              <a:t>Text level 2</a:t>
            </a:r>
          </a:p>
          <a:p>
            <a:pPr lvl="0"/>
            <a:endParaRPr lang="en-US" noProof="0" dirty="0"/>
          </a:p>
        </p:txBody>
      </p:sp>
      <p:sp>
        <p:nvSpPr>
          <p:cNvPr id="25" name="Espace réservé du texte 9"/>
          <p:cNvSpPr>
            <a:spLocks noGrp="1"/>
          </p:cNvSpPr>
          <p:nvPr>
            <p:ph type="body" sz="quarter" idx="23" hasCustomPrompt="1"/>
          </p:nvPr>
        </p:nvSpPr>
        <p:spPr bwMode="gray">
          <a:xfrm>
            <a:off x="935039" y="4498200"/>
            <a:ext cx="3409950" cy="324000"/>
          </a:xfrm>
          <a:solidFill>
            <a:schemeClr val="accent3"/>
          </a:solidFill>
          <a:ln w="9525">
            <a:solidFill>
              <a:schemeClr val="accent3"/>
            </a:solidFill>
          </a:ln>
        </p:spPr>
        <p:txBody>
          <a:bodyPr anchor="ctr" anchorCtr="0"/>
          <a:lstStyle>
            <a:lvl1pPr algn="ctr">
              <a:lnSpc>
                <a:spcPct val="100000"/>
              </a:lnSpc>
              <a:defRPr sz="1500">
                <a:solidFill>
                  <a:schemeClr val="bg1"/>
                </a:solidFill>
              </a:defRPr>
            </a:lvl1pPr>
          </a:lstStyle>
          <a:p>
            <a:pPr lvl="0"/>
            <a:r>
              <a:rPr lang="en-US" noProof="0" dirty="0"/>
              <a:t>Text level 1</a:t>
            </a:r>
          </a:p>
        </p:txBody>
      </p:sp>
      <p:sp>
        <p:nvSpPr>
          <p:cNvPr id="26" name="Espace réservé du texte 9"/>
          <p:cNvSpPr>
            <a:spLocks noGrp="1"/>
          </p:cNvSpPr>
          <p:nvPr>
            <p:ph type="body" sz="quarter" idx="24" hasCustomPrompt="1"/>
          </p:nvPr>
        </p:nvSpPr>
        <p:spPr bwMode="gray">
          <a:xfrm>
            <a:off x="935039" y="4822200"/>
            <a:ext cx="3409950" cy="1275388"/>
          </a:xfrm>
          <a:ln w="9525">
            <a:solidFill>
              <a:schemeClr val="accent3"/>
            </a:solidFill>
          </a:ln>
        </p:spPr>
        <p:txBody>
          <a:bodyPr tIns="72000"/>
          <a:lstStyle>
            <a:lvl1pPr marL="243000" indent="-135000">
              <a:lnSpc>
                <a:spcPct val="100000"/>
              </a:lnSpc>
              <a:spcBef>
                <a:spcPts val="225"/>
              </a:spcBef>
              <a:buClr>
                <a:schemeClr val="accent3"/>
              </a:buClr>
              <a:buFont typeface="Arial" pitchFamily="34" charset="0"/>
              <a:buNone/>
              <a:defRPr sz="1650">
                <a:solidFill>
                  <a:schemeClr val="tx1"/>
                </a:solidFill>
              </a:defRPr>
            </a:lvl1pPr>
            <a:lvl2pPr marL="378000">
              <a:buClr>
                <a:schemeClr val="accent1"/>
              </a:buClr>
              <a:defRPr sz="1650" b="1"/>
            </a:lvl2pPr>
            <a:lvl3pPr indent="0">
              <a:buNone/>
              <a:defRPr/>
            </a:lvl3pPr>
            <a:lvl4pPr marL="513000" indent="-135000">
              <a:buClr>
                <a:schemeClr val="tx1"/>
              </a:buClr>
              <a:buFont typeface="Arial" pitchFamily="34" charset="0"/>
              <a:buChar char="•"/>
              <a:defRPr sz="1050"/>
            </a:lvl4pPr>
          </a:lstStyle>
          <a:p>
            <a:pPr lvl="0"/>
            <a:r>
              <a:rPr lang="en-US" noProof="0" dirty="0"/>
              <a:t>Text level 1</a:t>
            </a:r>
          </a:p>
          <a:p>
            <a:pPr lvl="1"/>
            <a:r>
              <a:rPr lang="en-US" noProof="0" dirty="0"/>
              <a:t>Text level 2</a:t>
            </a:r>
          </a:p>
        </p:txBody>
      </p:sp>
      <p:sp>
        <p:nvSpPr>
          <p:cNvPr id="27" name="Espace réservé du texte 9"/>
          <p:cNvSpPr>
            <a:spLocks noGrp="1"/>
          </p:cNvSpPr>
          <p:nvPr>
            <p:ph type="body" sz="quarter" idx="25" hasCustomPrompt="1"/>
          </p:nvPr>
        </p:nvSpPr>
        <p:spPr bwMode="gray">
          <a:xfrm>
            <a:off x="4572000" y="4495800"/>
            <a:ext cx="3403600" cy="324000"/>
          </a:xfrm>
          <a:solidFill>
            <a:schemeClr val="tx2"/>
          </a:solidFill>
          <a:ln w="9525">
            <a:solidFill>
              <a:schemeClr val="bg2"/>
            </a:solidFill>
          </a:ln>
        </p:spPr>
        <p:txBody>
          <a:bodyPr anchor="ctr" anchorCtr="0"/>
          <a:lstStyle>
            <a:lvl1pPr algn="ctr">
              <a:lnSpc>
                <a:spcPct val="100000"/>
              </a:lnSpc>
              <a:defRPr sz="1500">
                <a:solidFill>
                  <a:schemeClr val="bg1"/>
                </a:solidFill>
              </a:defRPr>
            </a:lvl1pPr>
          </a:lstStyle>
          <a:p>
            <a:pPr lvl="0"/>
            <a:r>
              <a:rPr lang="en-US" noProof="0" dirty="0"/>
              <a:t>Text level 1</a:t>
            </a:r>
          </a:p>
        </p:txBody>
      </p:sp>
      <p:sp>
        <p:nvSpPr>
          <p:cNvPr id="28" name="Espace réservé du texte 9"/>
          <p:cNvSpPr>
            <a:spLocks noGrp="1"/>
          </p:cNvSpPr>
          <p:nvPr>
            <p:ph type="body" sz="quarter" idx="26" hasCustomPrompt="1"/>
          </p:nvPr>
        </p:nvSpPr>
        <p:spPr bwMode="gray">
          <a:xfrm>
            <a:off x="4572000" y="4819800"/>
            <a:ext cx="3403600" cy="1277788"/>
          </a:xfrm>
          <a:ln w="9525">
            <a:solidFill>
              <a:schemeClr val="tx2"/>
            </a:solidFill>
          </a:ln>
        </p:spPr>
        <p:txBody>
          <a:bodyPr tIns="72000"/>
          <a:lstStyle>
            <a:lvl1pPr marL="243000" indent="-135000">
              <a:lnSpc>
                <a:spcPct val="100000"/>
              </a:lnSpc>
              <a:spcBef>
                <a:spcPts val="225"/>
              </a:spcBef>
              <a:buClr>
                <a:schemeClr val="accent3"/>
              </a:buClr>
              <a:buFont typeface="Arial" pitchFamily="34" charset="0"/>
              <a:buNone/>
              <a:defRPr sz="1650">
                <a:solidFill>
                  <a:schemeClr val="tx1"/>
                </a:solidFill>
              </a:defRPr>
            </a:lvl1pPr>
            <a:lvl2pPr marL="378000">
              <a:buClr>
                <a:schemeClr val="accent1"/>
              </a:buClr>
              <a:defRPr sz="1650" b="1"/>
            </a:lvl2pPr>
            <a:lvl3pPr indent="0">
              <a:buNone/>
              <a:defRPr/>
            </a:lvl3pPr>
            <a:lvl4pPr marL="513000" indent="-135000">
              <a:buClr>
                <a:schemeClr val="tx1"/>
              </a:buClr>
              <a:buFont typeface="Arial" pitchFamily="34" charset="0"/>
              <a:buChar char="•"/>
              <a:defRPr sz="1050"/>
            </a:lvl4pPr>
          </a:lstStyle>
          <a:p>
            <a:pPr lvl="0"/>
            <a:r>
              <a:rPr lang="en-US" noProof="0" dirty="0"/>
              <a:t>Text level 1</a:t>
            </a:r>
          </a:p>
          <a:p>
            <a:pPr lvl="1"/>
            <a:r>
              <a:rPr lang="en-US" noProof="0" dirty="0"/>
              <a:t>Text level 2</a:t>
            </a:r>
          </a:p>
        </p:txBody>
      </p:sp>
      <p:sp>
        <p:nvSpPr>
          <p:cNvPr id="15" name="Espace réservé du contenu 2"/>
          <p:cNvSpPr>
            <a:spLocks noGrp="1"/>
          </p:cNvSpPr>
          <p:nvPr>
            <p:ph idx="12" hasCustomPrompt="1"/>
          </p:nvPr>
        </p:nvSpPr>
        <p:spPr bwMode="gray">
          <a:xfrm>
            <a:off x="935039" y="1341438"/>
            <a:ext cx="7040562" cy="1173162"/>
          </a:xfrm>
        </p:spPr>
        <p:txBody>
          <a:bodyPr/>
          <a:lstStyle>
            <a:lvl2pPr>
              <a:defRPr/>
            </a:lvl2pPr>
            <a:lvl3pPr>
              <a:defRPr/>
            </a:lvl3pPr>
            <a:lvl4pPr>
              <a:defRPr baseline="0"/>
            </a:lvl4pPr>
            <a:lvl5pPr>
              <a:defRPr/>
            </a:lvl5pPr>
          </a:lstStyle>
          <a:p>
            <a:pPr lvl="0"/>
            <a:r>
              <a:rPr lang="en-US" noProof="0" dirty="0"/>
              <a:t>Text level 1</a:t>
            </a:r>
          </a:p>
          <a:p>
            <a:pPr lvl="1"/>
            <a:r>
              <a:rPr lang="en-US" noProof="0" dirty="0"/>
              <a:t>Text level 2</a:t>
            </a:r>
          </a:p>
          <a:p>
            <a:pPr lvl="2"/>
            <a:r>
              <a:rPr lang="en-US" noProof="0" dirty="0"/>
              <a:t>Text level 3</a:t>
            </a:r>
          </a:p>
        </p:txBody>
      </p:sp>
    </p:spTree>
    <p:extLst>
      <p:ext uri="{BB962C8B-B14F-4D97-AF65-F5344CB8AC3E}">
        <p14:creationId xmlns:p14="http://schemas.microsoft.com/office/powerpoint/2010/main" val="6462370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Block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9" name="Espace réservé du numéro de diapositive 8"/>
          <p:cNvSpPr>
            <a:spLocks noGrp="1"/>
          </p:cNvSpPr>
          <p:nvPr>
            <p:ph type="sldNum" sz="quarter" idx="15"/>
          </p:nvPr>
        </p:nvSpPr>
        <p:spPr bwMode="gray">
          <a:xfrm>
            <a:off x="1" y="6498000"/>
            <a:ext cx="468313" cy="360000"/>
          </a:xfrm>
          <a:prstGeom prst="rect">
            <a:avLst/>
          </a:prstGeom>
        </p:spPr>
        <p:txBody>
          <a:bodyPr/>
          <a:lstStyle>
            <a:lvl1pPr algn="r">
              <a:defRPr/>
            </a:lvl1pPr>
          </a:lstStyle>
          <a:p>
            <a:fld id="{733122C9-A0B9-462F-8757-0847AD287B63}" type="slidenum">
              <a:rPr lang="en-US" smtClean="0">
                <a:solidFill>
                  <a:srgbClr val="AAAAAA">
                    <a:lumMod val="50000"/>
                  </a:srgbClr>
                </a:solidFill>
              </a:rPr>
              <a:pPr/>
              <a:t>‹N›</a:t>
            </a:fld>
            <a:endParaRPr lang="en-US">
              <a:solidFill>
                <a:srgbClr val="AAAAAA">
                  <a:lumMod val="50000"/>
                </a:srgbClr>
              </a:solidFill>
            </a:endParaRPr>
          </a:p>
        </p:txBody>
      </p:sp>
      <p:sp>
        <p:nvSpPr>
          <p:cNvPr id="21" name="Espace réservé du texte 9"/>
          <p:cNvSpPr>
            <a:spLocks noGrp="1"/>
          </p:cNvSpPr>
          <p:nvPr>
            <p:ph type="body" sz="quarter" idx="19" hasCustomPrompt="1"/>
          </p:nvPr>
        </p:nvSpPr>
        <p:spPr bwMode="gray">
          <a:xfrm>
            <a:off x="935038" y="1341438"/>
            <a:ext cx="1579562" cy="868362"/>
          </a:xfrm>
          <a:solidFill>
            <a:schemeClr val="accent1"/>
          </a:solidFill>
          <a:ln w="9525">
            <a:solidFill>
              <a:schemeClr val="accent1"/>
            </a:solidFill>
          </a:ln>
        </p:spPr>
        <p:txBody>
          <a:bodyPr anchor="ctr" anchorCtr="0"/>
          <a:lstStyle>
            <a:lvl1pPr algn="ctr">
              <a:lnSpc>
                <a:spcPct val="100000"/>
              </a:lnSpc>
              <a:defRPr>
                <a:solidFill>
                  <a:schemeClr val="bg1"/>
                </a:solidFill>
              </a:defRPr>
            </a:lvl1pPr>
          </a:lstStyle>
          <a:p>
            <a:pPr lvl="0"/>
            <a:r>
              <a:rPr lang="en-US" noProof="0"/>
              <a:t>Text level 1</a:t>
            </a:r>
          </a:p>
        </p:txBody>
      </p:sp>
      <p:sp>
        <p:nvSpPr>
          <p:cNvPr id="22" name="Espace réservé du texte 9"/>
          <p:cNvSpPr>
            <a:spLocks noGrp="1"/>
          </p:cNvSpPr>
          <p:nvPr>
            <p:ph type="body" sz="quarter" idx="20" hasCustomPrompt="1"/>
          </p:nvPr>
        </p:nvSpPr>
        <p:spPr bwMode="gray">
          <a:xfrm>
            <a:off x="2514600" y="1341438"/>
            <a:ext cx="5461000" cy="868362"/>
          </a:xfrm>
          <a:ln w="9525">
            <a:solidFill>
              <a:schemeClr val="accent1"/>
            </a:solidFill>
          </a:ln>
        </p:spPr>
        <p:txBody>
          <a:bodyPr tIns="72000"/>
          <a:lstStyle>
            <a:lvl1pPr marL="243000" indent="-135000">
              <a:lnSpc>
                <a:spcPct val="100000"/>
              </a:lnSpc>
              <a:spcBef>
                <a:spcPts val="225"/>
              </a:spcBef>
              <a:buClr>
                <a:schemeClr val="accent1"/>
              </a:buClr>
              <a:buFont typeface="Arial" pitchFamily="34" charset="0"/>
              <a:buNone/>
              <a:defRPr sz="1350">
                <a:solidFill>
                  <a:schemeClr val="tx1"/>
                </a:solidFill>
              </a:defRPr>
            </a:lvl1pPr>
            <a:lvl2pPr marL="378000" marR="0" indent="-135000" algn="l" defTabSz="685800" rtl="0" eaLnBrk="1" fontAlgn="auto" latinLnBrk="0" hangingPunct="1">
              <a:lnSpc>
                <a:spcPct val="100000"/>
              </a:lnSpc>
              <a:spcBef>
                <a:spcPts val="225"/>
              </a:spcBef>
              <a:spcAft>
                <a:spcPts val="0"/>
              </a:spcAft>
              <a:buClr>
                <a:schemeClr val="accent1"/>
              </a:buClr>
              <a:buSzTx/>
              <a:buFont typeface="Arial" pitchFamily="34" charset="0"/>
              <a:buNone/>
              <a:tabLst/>
              <a:defRPr sz="1500" b="1"/>
            </a:lvl2pPr>
            <a:lvl3pPr indent="0">
              <a:buNone/>
              <a:defRPr/>
            </a:lvl3pPr>
            <a:lvl4pPr marL="513000" indent="-135000">
              <a:buClr>
                <a:schemeClr val="tx1"/>
              </a:buClr>
              <a:buFont typeface="Arial" pitchFamily="34" charset="0"/>
              <a:buChar char="•"/>
              <a:defRPr sz="1050"/>
            </a:lvl4pPr>
          </a:lstStyle>
          <a:p>
            <a:pPr marL="243000" marR="0" lvl="0" indent="-135000" algn="l" defTabSz="685800" rtl="0" eaLnBrk="1" fontAlgn="auto" latinLnBrk="0" hangingPunct="1">
              <a:lnSpc>
                <a:spcPct val="100000"/>
              </a:lnSpc>
              <a:spcBef>
                <a:spcPts val="225"/>
              </a:spcBef>
              <a:spcAft>
                <a:spcPts val="0"/>
              </a:spcAft>
              <a:buClr>
                <a:schemeClr val="accent1"/>
              </a:buClr>
              <a:buSzTx/>
              <a:buFont typeface="Arial" pitchFamily="34" charset="0"/>
              <a:buNone/>
              <a:tabLst/>
              <a:defRPr/>
            </a:pPr>
            <a:r>
              <a:rPr lang="en-US" noProof="0" dirty="0"/>
              <a:t>Body text comes here</a:t>
            </a:r>
          </a:p>
          <a:p>
            <a:pPr lvl="1"/>
            <a:endParaRPr lang="en-US" noProof="0" dirty="0"/>
          </a:p>
        </p:txBody>
      </p:sp>
      <p:sp>
        <p:nvSpPr>
          <p:cNvPr id="16" name="Espace réservé du texte 9"/>
          <p:cNvSpPr>
            <a:spLocks noGrp="1"/>
          </p:cNvSpPr>
          <p:nvPr>
            <p:ph type="body" sz="quarter" idx="21" hasCustomPrompt="1"/>
          </p:nvPr>
        </p:nvSpPr>
        <p:spPr bwMode="gray">
          <a:xfrm>
            <a:off x="935038" y="2408400"/>
            <a:ext cx="1579562" cy="899950"/>
          </a:xfrm>
          <a:solidFill>
            <a:schemeClr val="accent2"/>
          </a:solidFill>
          <a:ln w="9525">
            <a:solidFill>
              <a:schemeClr val="accent2"/>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17" name="Espace réservé du texte 9"/>
          <p:cNvSpPr>
            <a:spLocks noGrp="1"/>
          </p:cNvSpPr>
          <p:nvPr>
            <p:ph type="body" sz="quarter" idx="22" hasCustomPrompt="1"/>
          </p:nvPr>
        </p:nvSpPr>
        <p:spPr bwMode="gray">
          <a:xfrm>
            <a:off x="2514600" y="2408400"/>
            <a:ext cx="5461000" cy="899950"/>
          </a:xfrm>
          <a:ln w="9525">
            <a:solidFill>
              <a:schemeClr val="accent2"/>
            </a:solidFill>
          </a:ln>
        </p:spPr>
        <p:txBody>
          <a:bodyPr tIns="72000"/>
          <a:lstStyle>
            <a:lvl1pPr marL="243000" marR="0" indent="-135000" algn="l" defTabSz="685800" rtl="0" eaLnBrk="1" fontAlgn="auto" latinLnBrk="0" hangingPunct="1">
              <a:lnSpc>
                <a:spcPct val="100000"/>
              </a:lnSpc>
              <a:spcBef>
                <a:spcPts val="225"/>
              </a:spcBef>
              <a:spcAft>
                <a:spcPts val="0"/>
              </a:spcAft>
              <a:buClr>
                <a:schemeClr val="accent3"/>
              </a:buClr>
              <a:buSzTx/>
              <a:buFontTx/>
              <a:buNone/>
              <a:tabLst/>
              <a:defRPr sz="1350">
                <a:solidFill>
                  <a:schemeClr val="tx1"/>
                </a:solidFill>
              </a:defRPr>
            </a:lvl1pPr>
            <a:lvl2pPr marL="378000" marR="0" indent="-135000" algn="l" defTabSz="685800" rtl="0" eaLnBrk="1" fontAlgn="auto" latinLnBrk="0" hangingPunct="1">
              <a:lnSpc>
                <a:spcPct val="100000"/>
              </a:lnSpc>
              <a:spcBef>
                <a:spcPts val="225"/>
              </a:spcBef>
              <a:spcAft>
                <a:spcPts val="0"/>
              </a:spcAft>
              <a:buClr>
                <a:schemeClr val="accent1"/>
              </a:buClr>
              <a:buSzTx/>
              <a:buFont typeface="Arial" pitchFamily="34" charset="0"/>
              <a:buChar char="•"/>
              <a:tabLst/>
              <a:defRPr sz="1500" b="1"/>
            </a:lvl2pPr>
            <a:lvl3pPr indent="0">
              <a:buNone/>
              <a:defRPr/>
            </a:lvl3pPr>
            <a:lvl4pPr marL="513000" indent="-135000">
              <a:buClr>
                <a:schemeClr val="tx1"/>
              </a:buClr>
              <a:buFont typeface="Arial" pitchFamily="34" charset="0"/>
              <a:buChar char="•"/>
              <a:defRPr sz="1050"/>
            </a:lvl4pPr>
          </a:lstStyle>
          <a:p>
            <a:pPr marL="243000" marR="0" lvl="0" indent="-135000" algn="l" defTabSz="685800" rtl="0" eaLnBrk="1" fontAlgn="auto" latinLnBrk="0" hangingPunct="1">
              <a:lnSpc>
                <a:spcPct val="100000"/>
              </a:lnSpc>
              <a:spcBef>
                <a:spcPts val="225"/>
              </a:spcBef>
              <a:spcAft>
                <a:spcPts val="0"/>
              </a:spcAft>
              <a:buClr>
                <a:schemeClr val="accent3"/>
              </a:buClr>
              <a:buSzTx/>
              <a:buFontTx/>
              <a:buNone/>
              <a:tabLst/>
              <a:defRPr/>
            </a:pPr>
            <a:r>
              <a:rPr lang="en-US" noProof="0" dirty="0"/>
              <a:t>Body text comes here</a:t>
            </a:r>
          </a:p>
        </p:txBody>
      </p:sp>
      <p:sp>
        <p:nvSpPr>
          <p:cNvPr id="18" name="Espace réservé du texte 9"/>
          <p:cNvSpPr>
            <a:spLocks noGrp="1"/>
          </p:cNvSpPr>
          <p:nvPr>
            <p:ph type="body" sz="quarter" idx="23" hasCustomPrompt="1"/>
          </p:nvPr>
        </p:nvSpPr>
        <p:spPr bwMode="gray">
          <a:xfrm>
            <a:off x="935038" y="3475200"/>
            <a:ext cx="1579562" cy="944400"/>
          </a:xfrm>
          <a:solidFill>
            <a:schemeClr val="accent3"/>
          </a:solidFill>
          <a:ln w="9525">
            <a:solidFill>
              <a:schemeClr val="accent3"/>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19" name="Espace réservé du texte 9"/>
          <p:cNvSpPr>
            <a:spLocks noGrp="1"/>
          </p:cNvSpPr>
          <p:nvPr>
            <p:ph type="body" sz="quarter" idx="24" hasCustomPrompt="1"/>
          </p:nvPr>
        </p:nvSpPr>
        <p:spPr bwMode="gray">
          <a:xfrm>
            <a:off x="2514600" y="3475200"/>
            <a:ext cx="5461000" cy="944400"/>
          </a:xfrm>
          <a:ln w="9525">
            <a:solidFill>
              <a:schemeClr val="accent3"/>
            </a:solidFill>
          </a:ln>
        </p:spPr>
        <p:txBody>
          <a:bodyPr tIns="72000"/>
          <a:lstStyle>
            <a:lvl1pPr marL="243000" marR="0" indent="-135000" algn="l" defTabSz="685800" rtl="0" eaLnBrk="1" fontAlgn="auto" latinLnBrk="0" hangingPunct="1">
              <a:lnSpc>
                <a:spcPct val="100000"/>
              </a:lnSpc>
              <a:spcBef>
                <a:spcPts val="225"/>
              </a:spcBef>
              <a:spcAft>
                <a:spcPts val="0"/>
              </a:spcAft>
              <a:buClr>
                <a:schemeClr val="accent3"/>
              </a:buClr>
              <a:buSzTx/>
              <a:buFont typeface="Arial" pitchFamily="34" charset="0"/>
              <a:buNone/>
              <a:tabLst/>
              <a:defRPr sz="1350" baseline="0">
                <a:solidFill>
                  <a:schemeClr val="tx1"/>
                </a:solidFill>
              </a:defRPr>
            </a:lvl1pPr>
            <a:lvl2pPr marL="378000">
              <a:buClr>
                <a:schemeClr val="tx1"/>
              </a:buClr>
              <a:defRPr sz="1200" b="0"/>
            </a:lvl2pPr>
            <a:lvl3pPr indent="0">
              <a:buNone/>
              <a:defRPr/>
            </a:lvl3pPr>
            <a:lvl4pPr marL="513000" indent="-135000">
              <a:buClr>
                <a:schemeClr val="tx1"/>
              </a:buClr>
              <a:buFont typeface="Arial" pitchFamily="34" charset="0"/>
              <a:buChar char="•"/>
              <a:defRPr sz="1050"/>
            </a:lvl4pPr>
          </a:lstStyle>
          <a:p>
            <a:pPr marL="243000" marR="0" lvl="0" indent="-135000" algn="l" defTabSz="685800" rtl="0" eaLnBrk="1" fontAlgn="auto" latinLnBrk="0" hangingPunct="1">
              <a:lnSpc>
                <a:spcPct val="100000"/>
              </a:lnSpc>
              <a:spcBef>
                <a:spcPts val="225"/>
              </a:spcBef>
              <a:spcAft>
                <a:spcPts val="0"/>
              </a:spcAft>
              <a:buClr>
                <a:schemeClr val="accent3"/>
              </a:buClr>
              <a:buSzTx/>
              <a:buFont typeface="Arial" pitchFamily="34" charset="0"/>
              <a:buNone/>
              <a:tabLst/>
              <a:defRPr/>
            </a:pPr>
            <a:r>
              <a:rPr lang="en-US" noProof="0" dirty="0"/>
              <a:t>Body text comes here</a:t>
            </a:r>
          </a:p>
        </p:txBody>
      </p:sp>
      <p:sp>
        <p:nvSpPr>
          <p:cNvPr id="20" name="Espace réservé du texte 9"/>
          <p:cNvSpPr>
            <a:spLocks noGrp="1"/>
          </p:cNvSpPr>
          <p:nvPr>
            <p:ph type="body" sz="quarter" idx="25" hasCustomPrompt="1"/>
          </p:nvPr>
        </p:nvSpPr>
        <p:spPr bwMode="gray">
          <a:xfrm>
            <a:off x="935038" y="4618200"/>
            <a:ext cx="1579562" cy="944400"/>
          </a:xfrm>
          <a:solidFill>
            <a:schemeClr val="tx2"/>
          </a:solidFill>
          <a:ln w="9525">
            <a:no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29" name="Espace réservé du texte 9"/>
          <p:cNvSpPr>
            <a:spLocks noGrp="1"/>
          </p:cNvSpPr>
          <p:nvPr>
            <p:ph type="body" sz="quarter" idx="26" hasCustomPrompt="1"/>
          </p:nvPr>
        </p:nvSpPr>
        <p:spPr bwMode="gray">
          <a:xfrm>
            <a:off x="2514600" y="4618200"/>
            <a:ext cx="5461000" cy="944400"/>
          </a:xfrm>
          <a:ln w="9525">
            <a:solidFill>
              <a:schemeClr val="tx2"/>
            </a:solidFill>
          </a:ln>
        </p:spPr>
        <p:txBody>
          <a:bodyPr tIns="72000"/>
          <a:lstStyle>
            <a:lvl1pPr marL="243000" marR="0" indent="-135000" algn="l" defTabSz="685800" rtl="0" eaLnBrk="1" fontAlgn="auto" latinLnBrk="0" hangingPunct="1">
              <a:lnSpc>
                <a:spcPct val="100000"/>
              </a:lnSpc>
              <a:spcBef>
                <a:spcPts val="225"/>
              </a:spcBef>
              <a:spcAft>
                <a:spcPts val="0"/>
              </a:spcAft>
              <a:buClr>
                <a:schemeClr val="accent3"/>
              </a:buClr>
              <a:buSzTx/>
              <a:buFontTx/>
              <a:buNone/>
              <a:tabLst/>
              <a:defRPr sz="1350">
                <a:solidFill>
                  <a:schemeClr val="tx1"/>
                </a:solidFill>
              </a:defRPr>
            </a:lvl1pPr>
            <a:lvl2pPr marL="378000">
              <a:buClr>
                <a:schemeClr val="tx1"/>
              </a:buClr>
              <a:defRPr sz="1200" b="0"/>
            </a:lvl2pPr>
            <a:lvl3pPr indent="0">
              <a:buNone/>
              <a:defRPr/>
            </a:lvl3pPr>
            <a:lvl4pPr marL="513000" indent="-135000">
              <a:buClr>
                <a:schemeClr val="tx1"/>
              </a:buClr>
              <a:buFont typeface="Arial" pitchFamily="34" charset="0"/>
              <a:buChar char="•"/>
              <a:defRPr sz="1050"/>
            </a:lvl4pPr>
          </a:lstStyle>
          <a:p>
            <a:pPr marL="243000" marR="0" lvl="0" indent="-135000" algn="l" defTabSz="685800" rtl="0" eaLnBrk="1" fontAlgn="auto" latinLnBrk="0" hangingPunct="1">
              <a:lnSpc>
                <a:spcPct val="100000"/>
              </a:lnSpc>
              <a:spcBef>
                <a:spcPts val="225"/>
              </a:spcBef>
              <a:spcAft>
                <a:spcPts val="0"/>
              </a:spcAft>
              <a:buClr>
                <a:schemeClr val="accent3"/>
              </a:buClr>
              <a:buSzTx/>
              <a:buFontTx/>
              <a:buNone/>
              <a:tabLst/>
              <a:defRPr/>
            </a:pPr>
            <a:r>
              <a:rPr lang="en-US" noProof="0" dirty="0"/>
              <a:t>Body text comes here</a:t>
            </a:r>
          </a:p>
        </p:txBody>
      </p:sp>
    </p:spTree>
    <p:extLst>
      <p:ext uri="{BB962C8B-B14F-4D97-AF65-F5344CB8AC3E}">
        <p14:creationId xmlns:p14="http://schemas.microsoft.com/office/powerpoint/2010/main" val="32222244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Blocks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lvl1pPr>
              <a:defRPr sz="2250"/>
            </a:lvl1pPr>
          </a:lstStyle>
          <a:p>
            <a:r>
              <a:rPr lang="en-US" noProof="0" dirty="0"/>
              <a:t>Title</a:t>
            </a:r>
          </a:p>
        </p:txBody>
      </p:sp>
      <p:sp>
        <p:nvSpPr>
          <p:cNvPr id="9" name="Espace réservé du numéro de diapositive 8"/>
          <p:cNvSpPr>
            <a:spLocks noGrp="1"/>
          </p:cNvSpPr>
          <p:nvPr>
            <p:ph type="sldNum" sz="quarter" idx="15"/>
          </p:nvPr>
        </p:nvSpPr>
        <p:spPr bwMode="gray">
          <a:xfrm>
            <a:off x="1" y="6498000"/>
            <a:ext cx="468313" cy="360000"/>
          </a:xfrm>
          <a:prstGeom prst="rect">
            <a:avLst/>
          </a:prstGeom>
        </p:spPr>
        <p:txBody>
          <a:bodyPr/>
          <a:lstStyle>
            <a:lvl1pPr algn="r">
              <a:defRPr/>
            </a:lvl1pPr>
          </a:lstStyle>
          <a:p>
            <a:fld id="{733122C9-A0B9-462F-8757-0847AD287B63}" type="slidenum">
              <a:rPr lang="en-US" smtClean="0">
                <a:solidFill>
                  <a:srgbClr val="AAAAAA">
                    <a:lumMod val="50000"/>
                  </a:srgbClr>
                </a:solidFill>
              </a:rPr>
              <a:pPr/>
              <a:t>‹N›</a:t>
            </a:fld>
            <a:endParaRPr lang="en-US">
              <a:solidFill>
                <a:srgbClr val="AAAAAA">
                  <a:lumMod val="50000"/>
                </a:srgbClr>
              </a:solidFill>
            </a:endParaRPr>
          </a:p>
        </p:txBody>
      </p:sp>
      <p:sp>
        <p:nvSpPr>
          <p:cNvPr id="21" name="Espace réservé du texte 9"/>
          <p:cNvSpPr>
            <a:spLocks noGrp="1"/>
          </p:cNvSpPr>
          <p:nvPr>
            <p:ph type="body" sz="quarter" idx="19" hasCustomPrompt="1"/>
          </p:nvPr>
        </p:nvSpPr>
        <p:spPr bwMode="gray">
          <a:xfrm>
            <a:off x="935039" y="1341438"/>
            <a:ext cx="3409950" cy="411162"/>
          </a:xfrm>
          <a:solidFill>
            <a:schemeClr val="accent2"/>
          </a:solidFill>
          <a:ln w="9525">
            <a:solidFill>
              <a:schemeClr val="bg2"/>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22" name="Espace réservé du texte 9"/>
          <p:cNvSpPr>
            <a:spLocks noGrp="1"/>
          </p:cNvSpPr>
          <p:nvPr>
            <p:ph type="body" sz="quarter" idx="20" hasCustomPrompt="1"/>
          </p:nvPr>
        </p:nvSpPr>
        <p:spPr bwMode="gray">
          <a:xfrm>
            <a:off x="935039" y="1752600"/>
            <a:ext cx="3409950" cy="4344988"/>
          </a:xfrm>
          <a:ln w="9525">
            <a:solidFill>
              <a:schemeClr val="bg2"/>
            </a:solidFill>
          </a:ln>
        </p:spPr>
        <p:txBody>
          <a:bodyPr tIns="72000"/>
          <a:lstStyle>
            <a:lvl1pPr marL="243000" marR="0" indent="-135000" algn="l" defTabSz="685800" rtl="0" eaLnBrk="1" fontAlgn="auto" latinLnBrk="0" hangingPunct="1">
              <a:lnSpc>
                <a:spcPct val="100000"/>
              </a:lnSpc>
              <a:spcBef>
                <a:spcPts val="225"/>
              </a:spcBef>
              <a:spcAft>
                <a:spcPts val="0"/>
              </a:spcAft>
              <a:buClr>
                <a:schemeClr val="accent3"/>
              </a:buClr>
              <a:buSzTx/>
              <a:buFontTx/>
              <a:buNone/>
              <a:tabLst/>
              <a:defRPr sz="1350">
                <a:solidFill>
                  <a:schemeClr val="tx1"/>
                </a:solidFill>
              </a:defRPr>
            </a:lvl1pPr>
            <a:lvl2pPr marL="378000">
              <a:buClr>
                <a:schemeClr val="accent1"/>
              </a:buClr>
              <a:defRPr sz="1200" b="0"/>
            </a:lvl2pPr>
            <a:lvl3pPr indent="0">
              <a:buNone/>
              <a:defRPr/>
            </a:lvl3pPr>
            <a:lvl4pPr marL="513000" indent="-135000">
              <a:buClr>
                <a:schemeClr val="accent1"/>
              </a:buClr>
              <a:buFont typeface="Arial" pitchFamily="34" charset="0"/>
              <a:buChar char="•"/>
              <a:defRPr sz="1050"/>
            </a:lvl4pPr>
          </a:lstStyle>
          <a:p>
            <a:pPr marL="243000" marR="0" lvl="0" indent="-135000" algn="l" defTabSz="685800" rtl="0" eaLnBrk="1" fontAlgn="auto" latinLnBrk="0" hangingPunct="1">
              <a:lnSpc>
                <a:spcPct val="100000"/>
              </a:lnSpc>
              <a:spcBef>
                <a:spcPts val="225"/>
              </a:spcBef>
              <a:spcAft>
                <a:spcPts val="0"/>
              </a:spcAft>
              <a:buClr>
                <a:schemeClr val="accent3"/>
              </a:buClr>
              <a:buSzTx/>
              <a:buFontTx/>
              <a:buNone/>
              <a:tabLst/>
              <a:defRPr/>
            </a:pPr>
            <a:r>
              <a:rPr lang="en-US" noProof="0" dirty="0"/>
              <a:t>Body text comes here</a:t>
            </a:r>
          </a:p>
        </p:txBody>
      </p:sp>
      <p:sp>
        <p:nvSpPr>
          <p:cNvPr id="10" name="Espace réservé du texte 9"/>
          <p:cNvSpPr>
            <a:spLocks noGrp="1"/>
          </p:cNvSpPr>
          <p:nvPr>
            <p:ph type="body" sz="quarter" idx="21" hasCustomPrompt="1"/>
          </p:nvPr>
        </p:nvSpPr>
        <p:spPr bwMode="gray">
          <a:xfrm>
            <a:off x="4572000" y="1341438"/>
            <a:ext cx="3403600" cy="411162"/>
          </a:xfrm>
          <a:solidFill>
            <a:schemeClr val="accent2"/>
          </a:solidFill>
          <a:ln w="9525">
            <a:solidFill>
              <a:schemeClr val="bg2"/>
            </a:solidFill>
          </a:ln>
        </p:spPr>
        <p:txBody>
          <a:bodyPr anchor="ctr" anchorCtr="0"/>
          <a:lstStyle>
            <a:lvl1pPr algn="ctr">
              <a:lnSpc>
                <a:spcPct val="100000"/>
              </a:lnSpc>
              <a:defRPr>
                <a:solidFill>
                  <a:schemeClr val="bg1"/>
                </a:solidFill>
              </a:defRPr>
            </a:lvl1pPr>
          </a:lstStyle>
          <a:p>
            <a:pPr lvl="0"/>
            <a:r>
              <a:rPr lang="en-US" noProof="0" dirty="0"/>
              <a:t>Text level 1</a:t>
            </a:r>
          </a:p>
        </p:txBody>
      </p:sp>
      <p:sp>
        <p:nvSpPr>
          <p:cNvPr id="12" name="Espace réservé du texte 9"/>
          <p:cNvSpPr>
            <a:spLocks noGrp="1"/>
          </p:cNvSpPr>
          <p:nvPr>
            <p:ph type="body" sz="quarter" idx="22" hasCustomPrompt="1"/>
          </p:nvPr>
        </p:nvSpPr>
        <p:spPr bwMode="gray">
          <a:xfrm>
            <a:off x="4572000" y="1752600"/>
            <a:ext cx="3403600" cy="4344988"/>
          </a:xfrm>
          <a:ln w="9525">
            <a:solidFill>
              <a:schemeClr val="bg2"/>
            </a:solidFill>
          </a:ln>
        </p:spPr>
        <p:txBody>
          <a:bodyPr tIns="72000"/>
          <a:lstStyle>
            <a:lvl1pPr marL="243000" marR="0" indent="-135000" algn="l" defTabSz="685800" rtl="0" eaLnBrk="1" fontAlgn="auto" latinLnBrk="0" hangingPunct="1">
              <a:lnSpc>
                <a:spcPct val="100000"/>
              </a:lnSpc>
              <a:spcBef>
                <a:spcPts val="225"/>
              </a:spcBef>
              <a:spcAft>
                <a:spcPts val="0"/>
              </a:spcAft>
              <a:buClr>
                <a:schemeClr val="accent3"/>
              </a:buClr>
              <a:buSzTx/>
              <a:buFontTx/>
              <a:buNone/>
              <a:tabLst/>
              <a:defRPr sz="1350">
                <a:solidFill>
                  <a:schemeClr val="tx1"/>
                </a:solidFill>
              </a:defRPr>
            </a:lvl1pPr>
            <a:lvl2pPr marL="378000">
              <a:buClr>
                <a:schemeClr val="accent1"/>
              </a:buClr>
              <a:defRPr sz="1200" b="0"/>
            </a:lvl2pPr>
            <a:lvl3pPr indent="0">
              <a:buNone/>
              <a:defRPr/>
            </a:lvl3pPr>
            <a:lvl4pPr marL="513000" indent="-135000">
              <a:buClr>
                <a:schemeClr val="accent1"/>
              </a:buClr>
              <a:buFont typeface="Arial" pitchFamily="34" charset="0"/>
              <a:buChar char="•"/>
              <a:defRPr sz="1050"/>
            </a:lvl4pPr>
          </a:lstStyle>
          <a:p>
            <a:pPr marL="243000" marR="0" lvl="0" indent="-135000" algn="l" defTabSz="685800" rtl="0" eaLnBrk="1" fontAlgn="auto" latinLnBrk="0" hangingPunct="1">
              <a:lnSpc>
                <a:spcPct val="100000"/>
              </a:lnSpc>
              <a:spcBef>
                <a:spcPts val="225"/>
              </a:spcBef>
              <a:spcAft>
                <a:spcPts val="0"/>
              </a:spcAft>
              <a:buClr>
                <a:schemeClr val="accent3"/>
              </a:buClr>
              <a:buSzTx/>
              <a:buFontTx/>
              <a:buNone/>
              <a:tabLst/>
              <a:defRPr/>
            </a:pPr>
            <a:r>
              <a:rPr lang="en-US" noProof="0" dirty="0"/>
              <a:t>Body text comes here</a:t>
            </a:r>
          </a:p>
        </p:txBody>
      </p:sp>
    </p:spTree>
    <p:extLst>
      <p:ext uri="{BB962C8B-B14F-4D97-AF65-F5344CB8AC3E}">
        <p14:creationId xmlns:p14="http://schemas.microsoft.com/office/powerpoint/2010/main" val="26877620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3_Cover_Green">
    <p:spTree>
      <p:nvGrpSpPr>
        <p:cNvPr id="1" name=""/>
        <p:cNvGrpSpPr/>
        <p:nvPr/>
      </p:nvGrpSpPr>
      <p:grpSpPr>
        <a:xfrm>
          <a:off x="0" y="0"/>
          <a:ext cx="0" cy="0"/>
          <a:chOff x="0" y="0"/>
          <a:chExt cx="0" cy="0"/>
        </a:xfrm>
      </p:grpSpPr>
      <p:pic>
        <p:nvPicPr>
          <p:cNvPr id="21" name="Image 20" descr="003-title.jpg"/>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3352800" y="0"/>
            <a:ext cx="5791200" cy="5486400"/>
          </a:xfrm>
          <a:prstGeom prst="rect">
            <a:avLst/>
          </a:prstGeom>
        </p:spPr>
      </p:pic>
      <p:grpSp>
        <p:nvGrpSpPr>
          <p:cNvPr id="15" name="Grouper 14"/>
          <p:cNvGrpSpPr/>
          <p:nvPr userDrawn="1"/>
        </p:nvGrpSpPr>
        <p:grpSpPr>
          <a:xfrm>
            <a:off x="0" y="0"/>
            <a:ext cx="9144000" cy="6858000"/>
            <a:chOff x="0" y="0"/>
            <a:chExt cx="9144000" cy="6858000"/>
          </a:xfrm>
        </p:grpSpPr>
        <p:pic>
          <p:nvPicPr>
            <p:cNvPr id="19" name="Image 18" descr="mask_large_white.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0" y="0"/>
              <a:ext cx="4572000" cy="5029200"/>
            </a:xfrm>
            <a:prstGeom prst="rect">
              <a:avLst/>
            </a:prstGeom>
          </p:spPr>
        </p:pic>
        <p:pic>
          <p:nvPicPr>
            <p:cNvPr id="20" name="Image 19" descr="mask_large_white.png"/>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0" y="4953000"/>
              <a:ext cx="9144000" cy="1905000"/>
            </a:xfrm>
            <a:prstGeom prst="rect">
              <a:avLst/>
            </a:prstGeom>
          </p:spPr>
        </p:pic>
      </p:grpSp>
      <p:sp>
        <p:nvSpPr>
          <p:cNvPr id="9" name="Espace réservé du texte 8"/>
          <p:cNvSpPr>
            <a:spLocks noGrp="1"/>
          </p:cNvSpPr>
          <p:nvPr>
            <p:ph type="body" sz="quarter" idx="13" hasCustomPrompt="1"/>
          </p:nvPr>
        </p:nvSpPr>
        <p:spPr bwMode="gray">
          <a:xfrm>
            <a:off x="468314" y="1341438"/>
            <a:ext cx="3417886" cy="2164362"/>
          </a:xfrm>
          <a:effectLst/>
        </p:spPr>
        <p:txBody>
          <a:bodyPr anchor="b" anchorCtr="0"/>
          <a:lstStyle>
            <a:lvl1pPr marL="0" indent="0" algn="l">
              <a:lnSpc>
                <a:spcPct val="100000"/>
              </a:lnSpc>
              <a:buNone/>
              <a:defRPr sz="3450" b="1" cap="none" baseline="0">
                <a:solidFill>
                  <a:schemeClr val="accent1"/>
                </a:solidFill>
              </a:defRPr>
            </a:lvl1pPr>
            <a:lvl2pPr marL="0" algn="ctr">
              <a:lnSpc>
                <a:spcPct val="100000"/>
              </a:lnSpc>
              <a:spcBef>
                <a:spcPts val="5175"/>
              </a:spcBef>
              <a:defRPr sz="1500" b="1">
                <a:solidFill>
                  <a:schemeClr val="bg1"/>
                </a:solidFill>
              </a:defRPr>
            </a:lvl2pPr>
          </a:lstStyle>
          <a:p>
            <a:pPr lvl="0"/>
            <a:r>
              <a:rPr lang="en-US" noProof="0" dirty="0"/>
              <a:t>Thank you!</a:t>
            </a:r>
          </a:p>
        </p:txBody>
      </p:sp>
      <p:cxnSp>
        <p:nvCxnSpPr>
          <p:cNvPr id="12" name="Straight Connector 13"/>
          <p:cNvCxnSpPr/>
          <p:nvPr userDrawn="1"/>
        </p:nvCxnSpPr>
        <p:spPr bwMode="auto">
          <a:xfrm>
            <a:off x="467544" y="3645024"/>
            <a:ext cx="3420000" cy="0"/>
          </a:xfrm>
          <a:prstGeom prst="line">
            <a:avLst/>
          </a:prstGeom>
          <a:solidFill>
            <a:schemeClr val="accent1"/>
          </a:solidFill>
          <a:ln w="25400" cap="flat" cmpd="sng" algn="ctr">
            <a:solidFill>
              <a:schemeClr val="accent1"/>
            </a:solidFill>
            <a:prstDash val="solid"/>
            <a:round/>
            <a:headEnd type="none" w="med" len="med"/>
            <a:tailEnd type="none" w="med" len="med"/>
          </a:ln>
          <a:effectLst/>
        </p:spPr>
      </p:cxnSp>
      <p:sp>
        <p:nvSpPr>
          <p:cNvPr id="17" name="ZoneTexte 16"/>
          <p:cNvSpPr txBox="1"/>
          <p:nvPr userDrawn="1"/>
        </p:nvSpPr>
        <p:spPr>
          <a:xfrm>
            <a:off x="381000" y="6275459"/>
            <a:ext cx="2819400" cy="288541"/>
          </a:xfrm>
          <a:prstGeom prst="rect">
            <a:avLst/>
          </a:prstGeom>
          <a:noFill/>
        </p:spPr>
        <p:txBody>
          <a:bodyPr wrap="square" rtlCol="0" anchor="t">
            <a:spAutoFit/>
          </a:bodyPr>
          <a:lstStyle/>
          <a:p>
            <a:pPr defTabSz="685800"/>
            <a:r>
              <a:rPr lang="en-GB" sz="1275" dirty="0">
                <a:solidFill>
                  <a:srgbClr val="005295"/>
                </a:solidFill>
                <a:sym typeface="Helvetica Neue"/>
              </a:rPr>
              <a:t>www.pefc.it</a:t>
            </a:r>
          </a:p>
        </p:txBody>
      </p:sp>
      <p:pic>
        <p:nvPicPr>
          <p:cNvPr id="11" name="Immagine 10"/>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073955" y="5311246"/>
            <a:ext cx="840364" cy="1340909"/>
          </a:xfrm>
          <a:prstGeom prst="rect">
            <a:avLst/>
          </a:prstGeom>
        </p:spPr>
      </p:pic>
    </p:spTree>
    <p:extLst>
      <p:ext uri="{BB962C8B-B14F-4D97-AF65-F5344CB8AC3E}">
        <p14:creationId xmlns:p14="http://schemas.microsoft.com/office/powerpoint/2010/main" val="297948605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6_Content_Layout">
    <p:spTree>
      <p:nvGrpSpPr>
        <p:cNvPr id="1" name=""/>
        <p:cNvGrpSpPr/>
        <p:nvPr/>
      </p:nvGrpSpPr>
      <p:grpSpPr>
        <a:xfrm>
          <a:off x="0" y="0"/>
          <a:ext cx="0" cy="0"/>
          <a:chOff x="0" y="0"/>
          <a:chExt cx="0" cy="0"/>
        </a:xfrm>
      </p:grpSpPr>
      <p:sp>
        <p:nvSpPr>
          <p:cNvPr id="3" name="Rectangle 36"/>
          <p:cNvSpPr>
            <a:spLocks noChangeArrowheads="1"/>
          </p:cNvSpPr>
          <p:nvPr/>
        </p:nvSpPr>
        <p:spPr bwMode="auto">
          <a:xfrm>
            <a:off x="8458200" y="6400800"/>
            <a:ext cx="457200" cy="228600"/>
          </a:xfrm>
          <a:prstGeom prst="rect">
            <a:avLst/>
          </a:prstGeom>
          <a:solidFill>
            <a:schemeClr val="bg1"/>
          </a:solidFill>
          <a:ln>
            <a:noFill/>
          </a:ln>
        </p:spPr>
        <p:txBody>
          <a:bodyPr/>
          <a:lstStyle/>
          <a:p>
            <a:pPr algn="ctr" defTabSz="685800">
              <a:spcBef>
                <a:spcPts val="1406"/>
              </a:spcBef>
              <a:buClr>
                <a:srgbClr val="000000"/>
              </a:buClr>
              <a:buSzPct val="100000"/>
              <a:buFont typeface="Times New Roman" pitchFamily="18" charset="0"/>
              <a:buNone/>
            </a:pPr>
            <a:fld id="{30103D5F-57B2-4FAA-8450-F75355A5FA78}" type="slidenum">
              <a:rPr lang="en-GB" altLang="it-IT" sz="900" b="1">
                <a:solidFill>
                  <a:srgbClr val="CC3300"/>
                </a:solidFill>
                <a:sym typeface="Helvetica Neue"/>
              </a:rPr>
              <a:pPr algn="ctr" defTabSz="685800">
                <a:spcBef>
                  <a:spcPts val="1406"/>
                </a:spcBef>
                <a:buClr>
                  <a:srgbClr val="000000"/>
                </a:buClr>
                <a:buSzPct val="100000"/>
                <a:buFont typeface="Times New Roman" pitchFamily="18" charset="0"/>
                <a:buNone/>
              </a:pPr>
              <a:t>‹N›</a:t>
            </a:fld>
            <a:endParaRPr lang="en-GB" altLang="it-IT" sz="900" b="1">
              <a:solidFill>
                <a:srgbClr val="CC3300"/>
              </a:solidFill>
              <a:sym typeface="Helvetica Neue"/>
            </a:endParaRPr>
          </a:p>
        </p:txBody>
      </p:sp>
      <p:sp>
        <p:nvSpPr>
          <p:cNvPr id="4" name="Line 39"/>
          <p:cNvSpPr>
            <a:spLocks noChangeShapeType="1"/>
          </p:cNvSpPr>
          <p:nvPr/>
        </p:nvSpPr>
        <p:spPr bwMode="auto">
          <a:xfrm>
            <a:off x="228600" y="1143000"/>
            <a:ext cx="8610600" cy="0"/>
          </a:xfrm>
          <a:prstGeom prst="line">
            <a:avLst/>
          </a:prstGeom>
          <a:noFill/>
          <a:ln w="28575">
            <a:solidFill>
              <a:srgbClr val="007A00"/>
            </a:solidFill>
            <a:round/>
            <a:headEnd/>
            <a:tailEnd/>
          </a:ln>
        </p:spPr>
        <p:txBody>
          <a:bodyPr/>
          <a:lstStyle/>
          <a:p>
            <a:pPr defTabSz="685800"/>
            <a:endParaRPr lang="it-IT" sz="1350">
              <a:solidFill>
                <a:srgbClr val="343434"/>
              </a:solidFill>
              <a:sym typeface="Helvetica Neue"/>
            </a:endParaRPr>
          </a:p>
        </p:txBody>
      </p:sp>
      <p:pic>
        <p:nvPicPr>
          <p:cNvPr id="5" name="Image 8"/>
          <p:cNvPicPr>
            <a:picLocks noChangeAspect="1"/>
          </p:cNvPicPr>
          <p:nvPr userDrawn="1"/>
        </p:nvPicPr>
        <p:blipFill>
          <a:blip r:embed="rId2"/>
          <a:srcRect/>
          <a:stretch>
            <a:fillRect/>
          </a:stretch>
        </p:blipFill>
        <p:spPr bwMode="auto">
          <a:xfrm>
            <a:off x="7488238" y="2"/>
            <a:ext cx="1655762" cy="1452563"/>
          </a:xfrm>
          <a:prstGeom prst="rect">
            <a:avLst/>
          </a:prstGeom>
          <a:noFill/>
          <a:ln w="9525">
            <a:noFill/>
            <a:miter lim="800000"/>
            <a:headEnd/>
            <a:tailEnd/>
          </a:ln>
        </p:spPr>
      </p:pic>
      <p:grpSp>
        <p:nvGrpSpPr>
          <p:cNvPr id="6" name="Grouper 11"/>
          <p:cNvGrpSpPr>
            <a:grpSpLocks/>
          </p:cNvGrpSpPr>
          <p:nvPr userDrawn="1"/>
        </p:nvGrpSpPr>
        <p:grpSpPr bwMode="auto">
          <a:xfrm>
            <a:off x="7315200" y="0"/>
            <a:ext cx="1828800" cy="1676400"/>
            <a:chOff x="7315200" y="0"/>
            <a:chExt cx="1828800" cy="1676400"/>
          </a:xfrm>
        </p:grpSpPr>
        <p:pic>
          <p:nvPicPr>
            <p:cNvPr id="7" name="Image 23"/>
            <p:cNvPicPr>
              <a:picLocks noChangeAspect="1"/>
            </p:cNvPicPr>
            <p:nvPr userDrawn="1"/>
          </p:nvPicPr>
          <p:blipFill>
            <a:blip r:embed="rId3"/>
            <a:srcRect/>
            <a:stretch>
              <a:fillRect/>
            </a:stretch>
          </p:blipFill>
          <p:spPr bwMode="auto">
            <a:xfrm>
              <a:off x="7315200" y="1219200"/>
              <a:ext cx="1828800" cy="457200"/>
            </a:xfrm>
            <a:prstGeom prst="rect">
              <a:avLst/>
            </a:prstGeom>
            <a:noFill/>
            <a:ln w="9525">
              <a:noFill/>
              <a:miter lim="800000"/>
              <a:headEnd/>
              <a:tailEnd/>
            </a:ln>
          </p:spPr>
        </p:pic>
        <p:grpSp>
          <p:nvGrpSpPr>
            <p:cNvPr id="8" name="Grouper 9"/>
            <p:cNvGrpSpPr>
              <a:grpSpLocks/>
            </p:cNvGrpSpPr>
            <p:nvPr userDrawn="1"/>
          </p:nvGrpSpPr>
          <p:grpSpPr bwMode="auto">
            <a:xfrm>
              <a:off x="7315200" y="0"/>
              <a:ext cx="533400" cy="1447800"/>
              <a:chOff x="7315200" y="0"/>
              <a:chExt cx="533400" cy="1447800"/>
            </a:xfrm>
          </p:grpSpPr>
          <p:pic>
            <p:nvPicPr>
              <p:cNvPr id="9" name="Image 25"/>
              <p:cNvPicPr>
                <a:picLocks noChangeAspect="1"/>
              </p:cNvPicPr>
              <p:nvPr userDrawn="1"/>
            </p:nvPicPr>
            <p:blipFill>
              <a:blip r:embed="rId4"/>
              <a:srcRect/>
              <a:stretch>
                <a:fillRect/>
              </a:stretch>
            </p:blipFill>
            <p:spPr bwMode="auto">
              <a:xfrm>
                <a:off x="7315200" y="0"/>
                <a:ext cx="533400" cy="1447800"/>
              </a:xfrm>
              <a:prstGeom prst="rect">
                <a:avLst/>
              </a:prstGeom>
              <a:noFill/>
              <a:ln w="9525">
                <a:noFill/>
                <a:miter lim="800000"/>
                <a:headEnd/>
                <a:tailEnd/>
              </a:ln>
            </p:spPr>
          </p:pic>
          <p:pic>
            <p:nvPicPr>
              <p:cNvPr id="10" name="Image 10" descr="keyline_01.png"/>
              <p:cNvPicPr>
                <a:picLocks noChangeAspect="1"/>
              </p:cNvPicPr>
              <p:nvPr userDrawn="1"/>
            </p:nvPicPr>
            <p:blipFill>
              <a:blip r:embed="rId5"/>
              <a:srcRect/>
              <a:stretch>
                <a:fillRect/>
              </a:stretch>
            </p:blipFill>
            <p:spPr bwMode="auto">
              <a:xfrm>
                <a:off x="7315200" y="1036638"/>
                <a:ext cx="489499" cy="173892"/>
              </a:xfrm>
              <a:prstGeom prst="rect">
                <a:avLst/>
              </a:prstGeom>
              <a:noFill/>
              <a:ln w="9525">
                <a:noFill/>
                <a:miter lim="800000"/>
                <a:headEnd/>
                <a:tailEnd/>
              </a:ln>
            </p:spPr>
          </p:pic>
        </p:grpSp>
      </p:grpSp>
      <p:sp>
        <p:nvSpPr>
          <p:cNvPr id="2" name="Titre 1"/>
          <p:cNvSpPr>
            <a:spLocks noGrp="1"/>
          </p:cNvSpPr>
          <p:nvPr>
            <p:ph type="title"/>
          </p:nvPr>
        </p:nvSpPr>
        <p:spPr bwMode="gray">
          <a:xfrm>
            <a:off x="935038" y="3"/>
            <a:ext cx="6532563" cy="1036637"/>
          </a:xfrm>
          <a:prstGeom prst="rect">
            <a:avLst/>
          </a:prstGeom>
        </p:spPr>
        <p:txBody>
          <a:bodyPr/>
          <a:lstStyle>
            <a:lvl1pPr>
              <a:defRPr sz="2250"/>
            </a:lvl1pPr>
          </a:lstStyle>
          <a:p>
            <a:r>
              <a:rPr lang="it-IT" noProof="0"/>
              <a:t>Fare clic per modificare lo stile del titolo</a:t>
            </a:r>
            <a:endParaRPr lang="en-US" noProof="0" dirty="0"/>
          </a:p>
        </p:txBody>
      </p:sp>
      <p:sp>
        <p:nvSpPr>
          <p:cNvPr id="11" name="Espace réservé du numéro de diapositive 13"/>
          <p:cNvSpPr>
            <a:spLocks noGrp="1"/>
          </p:cNvSpPr>
          <p:nvPr>
            <p:ph type="sldNum" sz="quarter" idx="10"/>
          </p:nvPr>
        </p:nvSpPr>
        <p:spPr>
          <a:xfrm>
            <a:off x="1" y="6497638"/>
            <a:ext cx="468313" cy="360362"/>
          </a:xfrm>
        </p:spPr>
        <p:txBody>
          <a:bodyPr/>
          <a:lstStyle>
            <a:lvl1pPr eaLnBrk="1" hangingPunct="1">
              <a:defRPr>
                <a:solidFill>
                  <a:srgbClr val="555555"/>
                </a:solidFill>
              </a:defRPr>
            </a:lvl1pPr>
          </a:lstStyle>
          <a:p>
            <a:fld id="{4B09CAA5-6326-4289-9156-302E944EC651}" type="slidenum">
              <a:rPr lang="en-US" altLang="it-IT"/>
              <a:pPr/>
              <a:t>‹N›</a:t>
            </a:fld>
            <a:endParaRPr lang="en-US" altLang="it-IT"/>
          </a:p>
        </p:txBody>
      </p:sp>
    </p:spTree>
    <p:extLst>
      <p:ext uri="{BB962C8B-B14F-4D97-AF65-F5344CB8AC3E}">
        <p14:creationId xmlns:p14="http://schemas.microsoft.com/office/powerpoint/2010/main" val="392897378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685801" y="2130425"/>
            <a:ext cx="7770813" cy="1468438"/>
          </a:xfrm>
        </p:spPr>
        <p:txBody>
          <a:bodyPr/>
          <a:lstStyle/>
          <a:p>
            <a:r>
              <a:rPr lang="it-IT"/>
              <a:t>Fare clic per modificare stile</a:t>
            </a:r>
          </a:p>
        </p:txBody>
      </p:sp>
      <p:sp>
        <p:nvSpPr>
          <p:cNvPr id="3" name="Rectangle 2"/>
          <p:cNvSpPr>
            <a:spLocks noGrp="1" noChangeArrowheads="1"/>
          </p:cNvSpPr>
          <p:nvPr>
            <p:ph type="dt" idx="10"/>
          </p:nvPr>
        </p:nvSpPr>
        <p:spPr>
          <a:xfrm>
            <a:off x="0" y="0"/>
            <a:ext cx="0" cy="0"/>
          </a:xfrm>
          <a:prstGeom prst="rect">
            <a:avLst/>
          </a:prstGeom>
        </p:spPr>
        <p:txBody>
          <a:bodyPr/>
          <a:lstStyle>
            <a:lvl1pPr>
              <a:defRPr>
                <a:latin typeface="Calibri"/>
              </a:defRPr>
            </a:lvl1pPr>
          </a:lstStyle>
          <a:p>
            <a:pPr defTabSz="685800">
              <a:defRPr/>
            </a:pPr>
            <a:endParaRPr lang="fr-BE" altLang="it-IT" sz="1350">
              <a:solidFill>
                <a:srgbClr val="343434"/>
              </a:solidFill>
              <a:sym typeface="Helvetica Neue"/>
            </a:endParaRPr>
          </a:p>
        </p:txBody>
      </p:sp>
      <p:sp>
        <p:nvSpPr>
          <p:cNvPr id="4" name="Rectangle 3"/>
          <p:cNvSpPr>
            <a:spLocks noGrp="1" noChangeArrowheads="1"/>
          </p:cNvSpPr>
          <p:nvPr>
            <p:ph type="ftr" idx="11"/>
          </p:nvPr>
        </p:nvSpPr>
        <p:spPr>
          <a:xfrm>
            <a:off x="0" y="0"/>
            <a:ext cx="0" cy="0"/>
          </a:xfrm>
          <a:prstGeom prst="rect">
            <a:avLst/>
          </a:prstGeom>
        </p:spPr>
        <p:txBody>
          <a:bodyPr/>
          <a:lstStyle>
            <a:lvl1pPr>
              <a:defRPr>
                <a:latin typeface="Calibri"/>
              </a:defRPr>
            </a:lvl1pPr>
          </a:lstStyle>
          <a:p>
            <a:pPr defTabSz="685800">
              <a:defRPr/>
            </a:pPr>
            <a:endParaRPr lang="fr-BE" altLang="it-IT" sz="1350">
              <a:solidFill>
                <a:srgbClr val="343434"/>
              </a:solidFill>
              <a:sym typeface="Helvetica Neue"/>
            </a:endParaRPr>
          </a:p>
        </p:txBody>
      </p:sp>
      <p:sp>
        <p:nvSpPr>
          <p:cNvPr id="5" name="Rectangle 4"/>
          <p:cNvSpPr>
            <a:spLocks noGrp="1" noChangeArrowheads="1"/>
          </p:cNvSpPr>
          <p:nvPr>
            <p:ph type="sldNum" idx="12"/>
          </p:nvPr>
        </p:nvSpPr>
        <p:spPr>
          <a:xfrm>
            <a:off x="0" y="0"/>
            <a:ext cx="0" cy="0"/>
          </a:xfrm>
          <a:prstGeom prst="rect">
            <a:avLst/>
          </a:prstGeom>
        </p:spPr>
        <p:txBody>
          <a:bodyPr/>
          <a:lstStyle>
            <a:lvl1pPr>
              <a:defRPr/>
            </a:lvl1pPr>
          </a:lstStyle>
          <a:p>
            <a:pPr>
              <a:defRPr/>
            </a:pPr>
            <a:fld id="{8EA89F04-B362-4CF2-9E38-A25C2CC41834}" type="slidenum">
              <a:rPr lang="fr-BE">
                <a:solidFill>
                  <a:srgbClr val="AAAAAA">
                    <a:lumMod val="50000"/>
                  </a:srgbClr>
                </a:solidFill>
              </a:rPr>
              <a:pPr>
                <a:defRPr/>
              </a:pPr>
              <a:t>‹N›</a:t>
            </a:fld>
            <a:endParaRPr lang="fr-BE">
              <a:solidFill>
                <a:srgbClr val="AAAAAA">
                  <a:lumMod val="50000"/>
                </a:srgbClr>
              </a:solidFill>
            </a:endParaRPr>
          </a:p>
        </p:txBody>
      </p:sp>
    </p:spTree>
    <p:extLst>
      <p:ext uri="{BB962C8B-B14F-4D97-AF65-F5344CB8AC3E}">
        <p14:creationId xmlns:p14="http://schemas.microsoft.com/office/powerpoint/2010/main" val="411535738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5_Solo titolo">
    <p:spTree>
      <p:nvGrpSpPr>
        <p:cNvPr id="1" name=""/>
        <p:cNvGrpSpPr/>
        <p:nvPr/>
      </p:nvGrpSpPr>
      <p:grpSpPr>
        <a:xfrm>
          <a:off x="0" y="0"/>
          <a:ext cx="0" cy="0"/>
          <a:chOff x="0" y="0"/>
          <a:chExt cx="0" cy="0"/>
        </a:xfrm>
      </p:grpSpPr>
      <p:sp>
        <p:nvSpPr>
          <p:cNvPr id="16" name="Segnaposto testo 15"/>
          <p:cNvSpPr>
            <a:spLocks noGrp="1"/>
          </p:cNvSpPr>
          <p:nvPr>
            <p:ph type="body" sz="quarter" idx="10" hasCustomPrompt="1"/>
          </p:nvPr>
        </p:nvSpPr>
        <p:spPr>
          <a:xfrm>
            <a:off x="685800" y="900430"/>
            <a:ext cx="7772400" cy="533400"/>
          </a:xfrm>
        </p:spPr>
        <p:txBody>
          <a:bodyPr anchor="ctr">
            <a:normAutofit/>
          </a:bodyPr>
          <a:lstStyle>
            <a:lvl1pPr algn="ctr">
              <a:buNone/>
              <a:defRPr sz="1125" b="1">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defRPr>
            </a:lvl1pPr>
          </a:lstStyle>
          <a:p>
            <a:pPr lvl="0"/>
            <a:r>
              <a:rPr lang="it-IT" dirty="0"/>
              <a:t>TITOLO</a:t>
            </a:r>
          </a:p>
        </p:txBody>
      </p:sp>
      <p:sp>
        <p:nvSpPr>
          <p:cNvPr id="9" name="Segnaposto testo 2"/>
          <p:cNvSpPr>
            <a:spLocks noGrp="1"/>
          </p:cNvSpPr>
          <p:nvPr>
            <p:ph idx="1" hasCustomPrompt="1"/>
          </p:nvPr>
        </p:nvSpPr>
        <p:spPr>
          <a:xfrm>
            <a:off x="756922" y="2182027"/>
            <a:ext cx="4963973" cy="3144036"/>
          </a:xfrm>
          <a:prstGeom prst="rect">
            <a:avLst/>
          </a:prstGeom>
        </p:spPr>
        <p:txBody>
          <a:bodyPr vert="horz" lIns="91440" tIns="45720" rIns="91440" bIns="45720" rtlCol="0">
            <a:noAutofit/>
          </a:bodyPr>
          <a:lstStyle>
            <a:lvl1pPr algn="ctr">
              <a:buNone/>
              <a:defRPr sz="900">
                <a:solidFill>
                  <a:schemeClr val="tx1">
                    <a:lumMod val="50000"/>
                    <a:lumOff val="50000"/>
                  </a:schemeClr>
                </a:solidFill>
                <a:latin typeface="Cera PRO Light" panose="00000400000000000000" pitchFamily="50" charset="0"/>
                <a:cs typeface="Arial"/>
              </a:defRPr>
            </a:lvl1pPr>
          </a:lstStyle>
          <a:p>
            <a:pPr lvl="0"/>
            <a:r>
              <a:rPr lang="it-IT" dirty="0"/>
              <a:t>Testo</a:t>
            </a:r>
          </a:p>
        </p:txBody>
      </p:sp>
      <p:sp>
        <p:nvSpPr>
          <p:cNvPr id="4" name="CasellaDiTesto 3">
            <a:extLst>
              <a:ext uri="{FF2B5EF4-FFF2-40B4-BE49-F238E27FC236}">
                <a16:creationId xmlns:a16="http://schemas.microsoft.com/office/drawing/2014/main" id="{0544A4AD-E158-4D93-BEC1-2F095888C9C2}"/>
              </a:ext>
            </a:extLst>
          </p:cNvPr>
          <p:cNvSpPr txBox="1"/>
          <p:nvPr userDrawn="1"/>
        </p:nvSpPr>
        <p:spPr>
          <a:xfrm>
            <a:off x="0" y="236446"/>
            <a:ext cx="9144000" cy="265457"/>
          </a:xfrm>
          <a:prstGeom prst="rect">
            <a:avLst/>
          </a:prstGeom>
          <a:solidFill>
            <a:srgbClr val="194711"/>
          </a:solidFill>
        </p:spPr>
        <p:txBody>
          <a:bodyPr wrap="square" rtlCol="0">
            <a:spAutoFit/>
          </a:bodyPr>
          <a:lstStyle/>
          <a:p>
            <a:pPr algn="ctr" defTabSz="257175">
              <a:spcBef>
                <a:spcPct val="20000"/>
              </a:spcBef>
              <a:buFont typeface="Arial"/>
              <a:buNone/>
              <a:defRPr/>
            </a:pPr>
            <a:r>
              <a:rPr lang="it-IT" sz="1125" b="1" dirty="0">
                <a:solidFill>
                  <a:srgbClr val="FFFFFF"/>
                </a:solidFill>
                <a:latin typeface="Ebrima" panose="02000000000000000000" pitchFamily="2" charset="0"/>
                <a:ea typeface="Ebrima" panose="02000000000000000000" pitchFamily="2" charset="0"/>
                <a:cs typeface="Ebrima" panose="02000000000000000000" pitchFamily="2" charset="0"/>
                <a:sym typeface="Helvetica Neue"/>
              </a:rPr>
              <a:t>PROGETTO PIATTAFORMA COMPRA-VENDITA CREDITI DI CARBONIO </a:t>
            </a:r>
          </a:p>
        </p:txBody>
      </p:sp>
      <p:pic>
        <p:nvPicPr>
          <p:cNvPr id="8" name="Immagine 7" descr="MAB">
            <a:extLst>
              <a:ext uri="{FF2B5EF4-FFF2-40B4-BE49-F238E27FC236}">
                <a16:creationId xmlns:a16="http://schemas.microsoft.com/office/drawing/2014/main" id="{6714C881-F5A8-4816-8E99-F12BC7652EA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670408" y="6379750"/>
            <a:ext cx="1220337" cy="400110"/>
          </a:xfrm>
          <a:prstGeom prst="rect">
            <a:avLst/>
          </a:prstGeom>
          <a:noFill/>
          <a:ln>
            <a:noFill/>
          </a:ln>
        </p:spPr>
      </p:pic>
      <p:pic>
        <p:nvPicPr>
          <p:cNvPr id="10" name="Immagine 9" descr="MAB">
            <a:extLst>
              <a:ext uri="{FF2B5EF4-FFF2-40B4-BE49-F238E27FC236}">
                <a16:creationId xmlns:a16="http://schemas.microsoft.com/office/drawing/2014/main" id="{71244A8B-F9BF-4AE2-A751-D7116CE80B0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4549" t="19316" r="17209" b="28512"/>
          <a:stretch/>
        </p:blipFill>
        <p:spPr bwMode="auto">
          <a:xfrm>
            <a:off x="106678" y="6383865"/>
            <a:ext cx="1165560" cy="40010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990104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_Solo titolo">
    <p:spTree>
      <p:nvGrpSpPr>
        <p:cNvPr id="1" name=""/>
        <p:cNvGrpSpPr/>
        <p:nvPr/>
      </p:nvGrpSpPr>
      <p:grpSpPr>
        <a:xfrm>
          <a:off x="0" y="0"/>
          <a:ext cx="0" cy="0"/>
          <a:chOff x="0" y="0"/>
          <a:chExt cx="0" cy="0"/>
        </a:xfrm>
      </p:grpSpPr>
      <p:sp>
        <p:nvSpPr>
          <p:cNvPr id="16" name="Segnaposto testo 15"/>
          <p:cNvSpPr>
            <a:spLocks noGrp="1"/>
          </p:cNvSpPr>
          <p:nvPr>
            <p:ph type="body" sz="quarter" idx="10" hasCustomPrompt="1"/>
          </p:nvPr>
        </p:nvSpPr>
        <p:spPr>
          <a:xfrm>
            <a:off x="685800" y="900430"/>
            <a:ext cx="7772400" cy="533400"/>
          </a:xfrm>
        </p:spPr>
        <p:txBody>
          <a:bodyPr anchor="ctr">
            <a:normAutofit/>
          </a:bodyPr>
          <a:lstStyle>
            <a:lvl1pPr algn="ctr">
              <a:buNone/>
              <a:defRPr sz="1125" b="1">
                <a:solidFill>
                  <a:schemeClr val="tx1">
                    <a:lumMod val="65000"/>
                    <a:lumOff val="35000"/>
                  </a:schemeClr>
                </a:solidFill>
                <a:latin typeface="Ebrima" panose="02000000000000000000" pitchFamily="2" charset="0"/>
                <a:ea typeface="Ebrima" panose="02000000000000000000" pitchFamily="2" charset="0"/>
                <a:cs typeface="Ebrima" panose="02000000000000000000" pitchFamily="2" charset="0"/>
              </a:defRPr>
            </a:lvl1pPr>
          </a:lstStyle>
          <a:p>
            <a:pPr lvl="0"/>
            <a:r>
              <a:rPr lang="it-IT" dirty="0"/>
              <a:t>TITOLO</a:t>
            </a:r>
          </a:p>
        </p:txBody>
      </p:sp>
      <p:sp>
        <p:nvSpPr>
          <p:cNvPr id="9" name="Segnaposto testo 2"/>
          <p:cNvSpPr>
            <a:spLocks noGrp="1"/>
          </p:cNvSpPr>
          <p:nvPr>
            <p:ph idx="1" hasCustomPrompt="1"/>
          </p:nvPr>
        </p:nvSpPr>
        <p:spPr>
          <a:xfrm>
            <a:off x="756922" y="2182027"/>
            <a:ext cx="4963973" cy="3144036"/>
          </a:xfrm>
          <a:prstGeom prst="rect">
            <a:avLst/>
          </a:prstGeom>
        </p:spPr>
        <p:txBody>
          <a:bodyPr vert="horz" lIns="91440" tIns="45720" rIns="91440" bIns="45720" rtlCol="0">
            <a:noAutofit/>
          </a:bodyPr>
          <a:lstStyle>
            <a:lvl1pPr algn="ctr">
              <a:buNone/>
              <a:defRPr sz="900">
                <a:solidFill>
                  <a:schemeClr val="tx1">
                    <a:lumMod val="50000"/>
                    <a:lumOff val="50000"/>
                  </a:schemeClr>
                </a:solidFill>
                <a:latin typeface="Cera PRO Light" panose="00000400000000000000" pitchFamily="50" charset="0"/>
                <a:cs typeface="Arial"/>
              </a:defRPr>
            </a:lvl1pPr>
          </a:lstStyle>
          <a:p>
            <a:pPr lvl="0"/>
            <a:r>
              <a:rPr lang="it-IT" dirty="0"/>
              <a:t>Testo</a:t>
            </a:r>
          </a:p>
        </p:txBody>
      </p:sp>
      <p:sp>
        <p:nvSpPr>
          <p:cNvPr id="4" name="CasellaDiTesto 3">
            <a:extLst>
              <a:ext uri="{FF2B5EF4-FFF2-40B4-BE49-F238E27FC236}">
                <a16:creationId xmlns:a16="http://schemas.microsoft.com/office/drawing/2014/main" id="{0544A4AD-E158-4D93-BEC1-2F095888C9C2}"/>
              </a:ext>
            </a:extLst>
          </p:cNvPr>
          <p:cNvSpPr txBox="1"/>
          <p:nvPr userDrawn="1"/>
        </p:nvSpPr>
        <p:spPr>
          <a:xfrm>
            <a:off x="0" y="236446"/>
            <a:ext cx="9144000" cy="265457"/>
          </a:xfrm>
          <a:prstGeom prst="rect">
            <a:avLst/>
          </a:prstGeom>
          <a:solidFill>
            <a:srgbClr val="194711"/>
          </a:solidFill>
        </p:spPr>
        <p:txBody>
          <a:bodyPr wrap="square" rtlCol="0">
            <a:spAutoFit/>
          </a:bodyPr>
          <a:lstStyle/>
          <a:p>
            <a:pPr algn="ctr" defTabSz="257175">
              <a:spcBef>
                <a:spcPct val="20000"/>
              </a:spcBef>
              <a:buFont typeface="Arial"/>
              <a:buNone/>
              <a:defRPr/>
            </a:pPr>
            <a:r>
              <a:rPr lang="it-IT" sz="1125" b="1" dirty="0">
                <a:solidFill>
                  <a:srgbClr val="FFFFFF"/>
                </a:solidFill>
                <a:latin typeface="Ebrima" panose="02000000000000000000" pitchFamily="2" charset="0"/>
                <a:ea typeface="Ebrima" panose="02000000000000000000" pitchFamily="2" charset="0"/>
                <a:cs typeface="Ebrima" panose="02000000000000000000" pitchFamily="2" charset="0"/>
                <a:sym typeface="Helvetica Neue"/>
              </a:rPr>
              <a:t>PROGETTO PIATTAFORMA COMPRA-VENDITA CREDITI DI CARBONIO </a:t>
            </a:r>
          </a:p>
        </p:txBody>
      </p:sp>
      <p:pic>
        <p:nvPicPr>
          <p:cNvPr id="8" name="Immagine 7" descr="MAB">
            <a:extLst>
              <a:ext uri="{FF2B5EF4-FFF2-40B4-BE49-F238E27FC236}">
                <a16:creationId xmlns:a16="http://schemas.microsoft.com/office/drawing/2014/main" id="{6714C881-F5A8-4816-8E99-F12BC7652EA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670408" y="6379750"/>
            <a:ext cx="1220337" cy="400110"/>
          </a:xfrm>
          <a:prstGeom prst="rect">
            <a:avLst/>
          </a:prstGeom>
          <a:noFill/>
          <a:ln>
            <a:noFill/>
          </a:ln>
        </p:spPr>
      </p:pic>
      <p:pic>
        <p:nvPicPr>
          <p:cNvPr id="10" name="Immagine 9" descr="MAB">
            <a:extLst>
              <a:ext uri="{FF2B5EF4-FFF2-40B4-BE49-F238E27FC236}">
                <a16:creationId xmlns:a16="http://schemas.microsoft.com/office/drawing/2014/main" id="{71244A8B-F9BF-4AE2-A751-D7116CE80B0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4549" t="19316" r="17209" b="28512"/>
          <a:stretch/>
        </p:blipFill>
        <p:spPr bwMode="auto">
          <a:xfrm>
            <a:off x="106678" y="6383865"/>
            <a:ext cx="1165560" cy="40010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2188952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63732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endParaRPr lang="en-GB" altLang="it-IT"/>
          </a:p>
        </p:txBody>
      </p:sp>
      <p:sp>
        <p:nvSpPr>
          <p:cNvPr id="5" name="Segnaposto piè di pagina 4"/>
          <p:cNvSpPr>
            <a:spLocks noGrp="1"/>
          </p:cNvSpPr>
          <p:nvPr>
            <p:ph type="ftr" sz="quarter" idx="11"/>
          </p:nvPr>
        </p:nvSpPr>
        <p:spPr/>
        <p:txBody>
          <a:bodyPr/>
          <a:lstStyle>
            <a:lvl1pPr>
              <a:defRPr/>
            </a:lvl1pPr>
          </a:lstStyle>
          <a:p>
            <a:fld id="{7616B12A-1168-494B-B271-E05BE904F73D}" type="slidenum">
              <a:rPr lang="en-GB" altLang="it-IT"/>
              <a:pPr/>
              <a:t>‹N›</a:t>
            </a:fld>
            <a:endParaRPr lang="en-GB" altLang="it-IT"/>
          </a:p>
        </p:txBody>
      </p:sp>
      <p:sp>
        <p:nvSpPr>
          <p:cNvPr id="6" name="Segnaposto numero diapositiva 5"/>
          <p:cNvSpPr>
            <a:spLocks noGrp="1"/>
          </p:cNvSpPr>
          <p:nvPr>
            <p:ph type="sldNum" sz="quarter" idx="12"/>
          </p:nvPr>
        </p:nvSpPr>
        <p:spPr/>
        <p:txBody>
          <a:bodyPr/>
          <a:lstStyle>
            <a:lvl1pPr>
              <a:defRPr/>
            </a:lvl1pPr>
          </a:lstStyle>
          <a:p>
            <a:fld id="{EAC5583A-F5A4-441B-9408-4197D531C508}" type="slidenum">
              <a:rPr lang="en-GB" altLang="it-IT"/>
              <a:pPr/>
              <a:t>‹N›</a:t>
            </a:fld>
            <a:endParaRPr lang="en-GB" altLang="it-IT"/>
          </a:p>
        </p:txBody>
      </p:sp>
    </p:spTree>
    <p:extLst>
      <p:ext uri="{BB962C8B-B14F-4D97-AF65-F5344CB8AC3E}">
        <p14:creationId xmlns:p14="http://schemas.microsoft.com/office/powerpoint/2010/main" val="36943946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en-GB" altLang="it-IT"/>
          </a:p>
        </p:txBody>
      </p:sp>
      <p:sp>
        <p:nvSpPr>
          <p:cNvPr id="5" name="Segnaposto piè di pagina 4"/>
          <p:cNvSpPr>
            <a:spLocks noGrp="1"/>
          </p:cNvSpPr>
          <p:nvPr>
            <p:ph type="ftr" sz="quarter" idx="11"/>
          </p:nvPr>
        </p:nvSpPr>
        <p:spPr/>
        <p:txBody>
          <a:bodyPr/>
          <a:lstStyle>
            <a:lvl1pPr>
              <a:defRPr/>
            </a:lvl1pPr>
          </a:lstStyle>
          <a:p>
            <a:fld id="{51D22151-F8A6-4B5F-8300-89AFA5FC0B96}" type="slidenum">
              <a:rPr lang="en-GB" altLang="it-IT"/>
              <a:pPr/>
              <a:t>‹N›</a:t>
            </a:fld>
            <a:endParaRPr lang="en-GB" altLang="it-IT"/>
          </a:p>
        </p:txBody>
      </p:sp>
      <p:sp>
        <p:nvSpPr>
          <p:cNvPr id="6" name="Segnaposto numero diapositiva 5"/>
          <p:cNvSpPr>
            <a:spLocks noGrp="1"/>
          </p:cNvSpPr>
          <p:nvPr>
            <p:ph type="sldNum" sz="quarter" idx="12"/>
          </p:nvPr>
        </p:nvSpPr>
        <p:spPr/>
        <p:txBody>
          <a:bodyPr/>
          <a:lstStyle>
            <a:lvl1pPr>
              <a:defRPr/>
            </a:lvl1pPr>
          </a:lstStyle>
          <a:p>
            <a:fld id="{12235114-CA95-4A3A-8653-8DD07DB2BD5B}" type="slidenum">
              <a:rPr lang="en-GB" altLang="it-IT"/>
              <a:pPr/>
              <a:t>‹N›</a:t>
            </a:fld>
            <a:endParaRPr lang="en-GB" altLang="it-IT"/>
          </a:p>
        </p:txBody>
      </p:sp>
    </p:spTree>
    <p:extLst>
      <p:ext uri="{BB962C8B-B14F-4D97-AF65-F5344CB8AC3E}">
        <p14:creationId xmlns:p14="http://schemas.microsoft.com/office/powerpoint/2010/main" val="18220253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Modifica gli stili del testo dello schema</a:t>
            </a:r>
          </a:p>
        </p:txBody>
      </p:sp>
      <p:sp>
        <p:nvSpPr>
          <p:cNvPr id="4" name="Segnaposto data 3"/>
          <p:cNvSpPr>
            <a:spLocks noGrp="1"/>
          </p:cNvSpPr>
          <p:nvPr>
            <p:ph type="dt" sz="half" idx="10"/>
          </p:nvPr>
        </p:nvSpPr>
        <p:spPr/>
        <p:txBody>
          <a:bodyPr/>
          <a:lstStyle>
            <a:lvl1pPr>
              <a:defRPr/>
            </a:lvl1pPr>
          </a:lstStyle>
          <a:p>
            <a:endParaRPr lang="en-GB" altLang="it-IT"/>
          </a:p>
        </p:txBody>
      </p:sp>
      <p:sp>
        <p:nvSpPr>
          <p:cNvPr id="5" name="Segnaposto piè di pagina 4"/>
          <p:cNvSpPr>
            <a:spLocks noGrp="1"/>
          </p:cNvSpPr>
          <p:nvPr>
            <p:ph type="ftr" sz="quarter" idx="11"/>
          </p:nvPr>
        </p:nvSpPr>
        <p:spPr/>
        <p:txBody>
          <a:bodyPr/>
          <a:lstStyle>
            <a:lvl1pPr>
              <a:defRPr/>
            </a:lvl1pPr>
          </a:lstStyle>
          <a:p>
            <a:fld id="{734E3720-A347-4BFC-A7A7-3C92DA45983F}" type="slidenum">
              <a:rPr lang="en-GB" altLang="it-IT"/>
              <a:pPr/>
              <a:t>‹N›</a:t>
            </a:fld>
            <a:endParaRPr lang="en-GB" altLang="it-IT"/>
          </a:p>
        </p:txBody>
      </p:sp>
      <p:sp>
        <p:nvSpPr>
          <p:cNvPr id="6" name="Segnaposto numero diapositiva 5"/>
          <p:cNvSpPr>
            <a:spLocks noGrp="1"/>
          </p:cNvSpPr>
          <p:nvPr>
            <p:ph type="sldNum" sz="quarter" idx="12"/>
          </p:nvPr>
        </p:nvSpPr>
        <p:spPr/>
        <p:txBody>
          <a:bodyPr/>
          <a:lstStyle>
            <a:lvl1pPr>
              <a:defRPr/>
            </a:lvl1pPr>
          </a:lstStyle>
          <a:p>
            <a:fld id="{CF8ACB62-B7F0-4580-8AD8-E67BE81ADBCD}" type="slidenum">
              <a:rPr lang="en-GB" altLang="it-IT"/>
              <a:pPr/>
              <a:t>‹N›</a:t>
            </a:fld>
            <a:endParaRPr lang="en-GB" altLang="it-IT"/>
          </a:p>
        </p:txBody>
      </p:sp>
    </p:spTree>
    <p:extLst>
      <p:ext uri="{BB962C8B-B14F-4D97-AF65-F5344CB8AC3E}">
        <p14:creationId xmlns:p14="http://schemas.microsoft.com/office/powerpoint/2010/main" val="6183766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381000" y="1600200"/>
            <a:ext cx="4191000" cy="41148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724400" y="1600200"/>
            <a:ext cx="4191000" cy="41148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lvl1pPr>
              <a:defRPr/>
            </a:lvl1pPr>
          </a:lstStyle>
          <a:p>
            <a:endParaRPr lang="en-GB" altLang="it-IT"/>
          </a:p>
        </p:txBody>
      </p:sp>
      <p:sp>
        <p:nvSpPr>
          <p:cNvPr id="6" name="Segnaposto piè di pagina 5"/>
          <p:cNvSpPr>
            <a:spLocks noGrp="1"/>
          </p:cNvSpPr>
          <p:nvPr>
            <p:ph type="ftr" sz="quarter" idx="11"/>
          </p:nvPr>
        </p:nvSpPr>
        <p:spPr/>
        <p:txBody>
          <a:bodyPr/>
          <a:lstStyle>
            <a:lvl1pPr>
              <a:defRPr/>
            </a:lvl1pPr>
          </a:lstStyle>
          <a:p>
            <a:fld id="{178CB977-7B51-41B0-B18A-B23FC2FA279D}" type="slidenum">
              <a:rPr lang="en-GB" altLang="it-IT"/>
              <a:pPr/>
              <a:t>‹N›</a:t>
            </a:fld>
            <a:endParaRPr lang="en-GB" altLang="it-IT"/>
          </a:p>
        </p:txBody>
      </p:sp>
      <p:sp>
        <p:nvSpPr>
          <p:cNvPr id="7" name="Segnaposto numero diapositiva 6"/>
          <p:cNvSpPr>
            <a:spLocks noGrp="1"/>
          </p:cNvSpPr>
          <p:nvPr>
            <p:ph type="sldNum" sz="quarter" idx="12"/>
          </p:nvPr>
        </p:nvSpPr>
        <p:spPr/>
        <p:txBody>
          <a:bodyPr/>
          <a:lstStyle>
            <a:lvl1pPr>
              <a:defRPr/>
            </a:lvl1pPr>
          </a:lstStyle>
          <a:p>
            <a:fld id="{503B51E9-8316-4BCC-B2DA-4EF2E667AAA0}" type="slidenum">
              <a:rPr lang="en-GB" altLang="it-IT"/>
              <a:pPr/>
              <a:t>‹N›</a:t>
            </a:fld>
            <a:endParaRPr lang="en-GB" altLang="it-IT"/>
          </a:p>
        </p:txBody>
      </p:sp>
    </p:spTree>
    <p:extLst>
      <p:ext uri="{BB962C8B-B14F-4D97-AF65-F5344CB8AC3E}">
        <p14:creationId xmlns:p14="http://schemas.microsoft.com/office/powerpoint/2010/main" val="399245416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lvl1pPr>
              <a:defRPr/>
            </a:lvl1pPr>
          </a:lstStyle>
          <a:p>
            <a:endParaRPr lang="en-GB" altLang="it-IT"/>
          </a:p>
        </p:txBody>
      </p:sp>
      <p:sp>
        <p:nvSpPr>
          <p:cNvPr id="8" name="Segnaposto piè di pagina 7"/>
          <p:cNvSpPr>
            <a:spLocks noGrp="1"/>
          </p:cNvSpPr>
          <p:nvPr>
            <p:ph type="ftr" sz="quarter" idx="11"/>
          </p:nvPr>
        </p:nvSpPr>
        <p:spPr/>
        <p:txBody>
          <a:bodyPr/>
          <a:lstStyle>
            <a:lvl1pPr>
              <a:defRPr/>
            </a:lvl1pPr>
          </a:lstStyle>
          <a:p>
            <a:fld id="{A41120BE-6062-426F-8954-EB0EB89D5034}" type="slidenum">
              <a:rPr lang="en-GB" altLang="it-IT"/>
              <a:pPr/>
              <a:t>‹N›</a:t>
            </a:fld>
            <a:endParaRPr lang="en-GB" altLang="it-IT"/>
          </a:p>
        </p:txBody>
      </p:sp>
      <p:sp>
        <p:nvSpPr>
          <p:cNvPr id="9" name="Segnaposto numero diapositiva 8"/>
          <p:cNvSpPr>
            <a:spLocks noGrp="1"/>
          </p:cNvSpPr>
          <p:nvPr>
            <p:ph type="sldNum" sz="quarter" idx="12"/>
          </p:nvPr>
        </p:nvSpPr>
        <p:spPr/>
        <p:txBody>
          <a:bodyPr/>
          <a:lstStyle>
            <a:lvl1pPr>
              <a:defRPr/>
            </a:lvl1pPr>
          </a:lstStyle>
          <a:p>
            <a:fld id="{751B4286-825D-4FCF-9014-661E9E53048C}" type="slidenum">
              <a:rPr lang="en-GB" altLang="it-IT"/>
              <a:pPr/>
              <a:t>‹N›</a:t>
            </a:fld>
            <a:endParaRPr lang="en-GB" altLang="it-IT"/>
          </a:p>
        </p:txBody>
      </p:sp>
    </p:spTree>
    <p:extLst>
      <p:ext uri="{BB962C8B-B14F-4D97-AF65-F5344CB8AC3E}">
        <p14:creationId xmlns:p14="http://schemas.microsoft.com/office/powerpoint/2010/main" val="68569261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lvl1pPr>
              <a:defRPr/>
            </a:lvl1pPr>
          </a:lstStyle>
          <a:p>
            <a:endParaRPr lang="en-GB" altLang="it-IT"/>
          </a:p>
        </p:txBody>
      </p:sp>
      <p:sp>
        <p:nvSpPr>
          <p:cNvPr id="4" name="Segnaposto piè di pagina 3"/>
          <p:cNvSpPr>
            <a:spLocks noGrp="1"/>
          </p:cNvSpPr>
          <p:nvPr>
            <p:ph type="ftr" sz="quarter" idx="11"/>
          </p:nvPr>
        </p:nvSpPr>
        <p:spPr/>
        <p:txBody>
          <a:bodyPr/>
          <a:lstStyle>
            <a:lvl1pPr>
              <a:defRPr/>
            </a:lvl1pPr>
          </a:lstStyle>
          <a:p>
            <a:fld id="{CF3A44E8-0E90-4013-9F96-3AB9E8AC7BEE}" type="slidenum">
              <a:rPr lang="en-GB" altLang="it-IT"/>
              <a:pPr/>
              <a:t>‹N›</a:t>
            </a:fld>
            <a:endParaRPr lang="en-GB" altLang="it-IT"/>
          </a:p>
        </p:txBody>
      </p:sp>
      <p:sp>
        <p:nvSpPr>
          <p:cNvPr id="5" name="Segnaposto numero diapositiva 4"/>
          <p:cNvSpPr>
            <a:spLocks noGrp="1"/>
          </p:cNvSpPr>
          <p:nvPr>
            <p:ph type="sldNum" sz="quarter" idx="12"/>
          </p:nvPr>
        </p:nvSpPr>
        <p:spPr/>
        <p:txBody>
          <a:bodyPr/>
          <a:lstStyle>
            <a:lvl1pPr>
              <a:defRPr/>
            </a:lvl1pPr>
          </a:lstStyle>
          <a:p>
            <a:fld id="{7596AEC6-2275-430B-ADB1-8E7C129CAEF8}" type="slidenum">
              <a:rPr lang="en-GB" altLang="it-IT"/>
              <a:pPr/>
              <a:t>‹N›</a:t>
            </a:fld>
            <a:endParaRPr lang="en-GB" altLang="it-IT"/>
          </a:p>
        </p:txBody>
      </p:sp>
    </p:spTree>
    <p:extLst>
      <p:ext uri="{BB962C8B-B14F-4D97-AF65-F5344CB8AC3E}">
        <p14:creationId xmlns:p14="http://schemas.microsoft.com/office/powerpoint/2010/main" val="17474573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en-GB" altLang="it-IT"/>
          </a:p>
        </p:txBody>
      </p:sp>
      <p:sp>
        <p:nvSpPr>
          <p:cNvPr id="3" name="Segnaposto piè di pagina 2"/>
          <p:cNvSpPr>
            <a:spLocks noGrp="1"/>
          </p:cNvSpPr>
          <p:nvPr>
            <p:ph type="ftr" sz="quarter" idx="11"/>
          </p:nvPr>
        </p:nvSpPr>
        <p:spPr/>
        <p:txBody>
          <a:bodyPr/>
          <a:lstStyle>
            <a:lvl1pPr>
              <a:defRPr/>
            </a:lvl1pPr>
          </a:lstStyle>
          <a:p>
            <a:fld id="{1CB37773-F636-42D9-AEA1-2485F661B3CE}" type="slidenum">
              <a:rPr lang="en-GB" altLang="it-IT"/>
              <a:pPr/>
              <a:t>‹N›</a:t>
            </a:fld>
            <a:endParaRPr lang="en-GB" altLang="it-IT"/>
          </a:p>
        </p:txBody>
      </p:sp>
      <p:sp>
        <p:nvSpPr>
          <p:cNvPr id="4" name="Segnaposto numero diapositiva 3"/>
          <p:cNvSpPr>
            <a:spLocks noGrp="1"/>
          </p:cNvSpPr>
          <p:nvPr>
            <p:ph type="sldNum" sz="quarter" idx="12"/>
          </p:nvPr>
        </p:nvSpPr>
        <p:spPr/>
        <p:txBody>
          <a:bodyPr/>
          <a:lstStyle>
            <a:lvl1pPr>
              <a:defRPr/>
            </a:lvl1pPr>
          </a:lstStyle>
          <a:p>
            <a:fld id="{4493E1E8-72C7-4AD5-B990-9723008D1B42}" type="slidenum">
              <a:rPr lang="en-GB" altLang="it-IT"/>
              <a:pPr/>
              <a:t>‹N›</a:t>
            </a:fld>
            <a:endParaRPr lang="en-GB" altLang="it-IT"/>
          </a:p>
        </p:txBody>
      </p:sp>
    </p:spTree>
    <p:extLst>
      <p:ext uri="{BB962C8B-B14F-4D97-AF65-F5344CB8AC3E}">
        <p14:creationId xmlns:p14="http://schemas.microsoft.com/office/powerpoint/2010/main" val="20767312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lvl1pPr>
              <a:defRPr/>
            </a:lvl1pPr>
          </a:lstStyle>
          <a:p>
            <a:endParaRPr lang="en-GB" altLang="it-IT"/>
          </a:p>
        </p:txBody>
      </p:sp>
      <p:sp>
        <p:nvSpPr>
          <p:cNvPr id="6" name="Segnaposto piè di pagina 5"/>
          <p:cNvSpPr>
            <a:spLocks noGrp="1"/>
          </p:cNvSpPr>
          <p:nvPr>
            <p:ph type="ftr" sz="quarter" idx="11"/>
          </p:nvPr>
        </p:nvSpPr>
        <p:spPr/>
        <p:txBody>
          <a:bodyPr/>
          <a:lstStyle>
            <a:lvl1pPr>
              <a:defRPr/>
            </a:lvl1pPr>
          </a:lstStyle>
          <a:p>
            <a:fld id="{CDB395FF-862F-4B88-A614-0D3AF79C06E1}" type="slidenum">
              <a:rPr lang="en-GB" altLang="it-IT"/>
              <a:pPr/>
              <a:t>‹N›</a:t>
            </a:fld>
            <a:endParaRPr lang="en-GB" altLang="it-IT"/>
          </a:p>
        </p:txBody>
      </p:sp>
      <p:sp>
        <p:nvSpPr>
          <p:cNvPr id="7" name="Segnaposto numero diapositiva 6"/>
          <p:cNvSpPr>
            <a:spLocks noGrp="1"/>
          </p:cNvSpPr>
          <p:nvPr>
            <p:ph type="sldNum" sz="quarter" idx="12"/>
          </p:nvPr>
        </p:nvSpPr>
        <p:spPr/>
        <p:txBody>
          <a:bodyPr/>
          <a:lstStyle>
            <a:lvl1pPr>
              <a:defRPr/>
            </a:lvl1pPr>
          </a:lstStyle>
          <a:p>
            <a:fld id="{A2E1A245-FBF2-4DD4-9870-9A6283BEE62C}" type="slidenum">
              <a:rPr lang="en-GB" altLang="it-IT"/>
              <a:pPr/>
              <a:t>‹N›</a:t>
            </a:fld>
            <a:endParaRPr lang="en-GB" altLang="it-IT"/>
          </a:p>
        </p:txBody>
      </p:sp>
    </p:spTree>
    <p:extLst>
      <p:ext uri="{BB962C8B-B14F-4D97-AF65-F5344CB8AC3E}">
        <p14:creationId xmlns:p14="http://schemas.microsoft.com/office/powerpoint/2010/main" val="13395376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lvl1pPr>
              <a:defRPr/>
            </a:lvl1pPr>
          </a:lstStyle>
          <a:p>
            <a:endParaRPr lang="en-GB" altLang="it-IT"/>
          </a:p>
        </p:txBody>
      </p:sp>
      <p:sp>
        <p:nvSpPr>
          <p:cNvPr id="6" name="Segnaposto piè di pagina 5"/>
          <p:cNvSpPr>
            <a:spLocks noGrp="1"/>
          </p:cNvSpPr>
          <p:nvPr>
            <p:ph type="ftr" sz="quarter" idx="11"/>
          </p:nvPr>
        </p:nvSpPr>
        <p:spPr/>
        <p:txBody>
          <a:bodyPr/>
          <a:lstStyle>
            <a:lvl1pPr>
              <a:defRPr/>
            </a:lvl1pPr>
          </a:lstStyle>
          <a:p>
            <a:fld id="{C8C53D4B-0E59-4B27-9A55-05B44EA65983}" type="slidenum">
              <a:rPr lang="en-GB" altLang="it-IT"/>
              <a:pPr/>
              <a:t>‹N›</a:t>
            </a:fld>
            <a:endParaRPr lang="en-GB" altLang="it-IT"/>
          </a:p>
        </p:txBody>
      </p:sp>
      <p:sp>
        <p:nvSpPr>
          <p:cNvPr id="7" name="Segnaposto numero diapositiva 6"/>
          <p:cNvSpPr>
            <a:spLocks noGrp="1"/>
          </p:cNvSpPr>
          <p:nvPr>
            <p:ph type="sldNum" sz="quarter" idx="12"/>
          </p:nvPr>
        </p:nvSpPr>
        <p:spPr/>
        <p:txBody>
          <a:bodyPr/>
          <a:lstStyle>
            <a:lvl1pPr>
              <a:defRPr/>
            </a:lvl1pPr>
          </a:lstStyle>
          <a:p>
            <a:fld id="{A4139C09-C7D6-45B1-A403-CD7DAFB7EF6C}" type="slidenum">
              <a:rPr lang="en-GB" altLang="it-IT"/>
              <a:pPr/>
              <a:t>‹N›</a:t>
            </a:fld>
            <a:endParaRPr lang="en-GB" altLang="it-IT"/>
          </a:p>
        </p:txBody>
      </p:sp>
    </p:spTree>
    <p:extLst>
      <p:ext uri="{BB962C8B-B14F-4D97-AF65-F5344CB8AC3E}">
        <p14:creationId xmlns:p14="http://schemas.microsoft.com/office/powerpoint/2010/main" val="141918496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en-GB" altLang="it-IT"/>
          </a:p>
        </p:txBody>
      </p:sp>
      <p:sp>
        <p:nvSpPr>
          <p:cNvPr id="5" name="Segnaposto piè di pagina 4"/>
          <p:cNvSpPr>
            <a:spLocks noGrp="1"/>
          </p:cNvSpPr>
          <p:nvPr>
            <p:ph type="ftr" sz="quarter" idx="11"/>
          </p:nvPr>
        </p:nvSpPr>
        <p:spPr/>
        <p:txBody>
          <a:bodyPr/>
          <a:lstStyle>
            <a:lvl1pPr>
              <a:defRPr/>
            </a:lvl1pPr>
          </a:lstStyle>
          <a:p>
            <a:fld id="{2C04D584-CD25-4A63-9F00-5F9C4DA27058}" type="slidenum">
              <a:rPr lang="en-GB" altLang="it-IT"/>
              <a:pPr/>
              <a:t>‹N›</a:t>
            </a:fld>
            <a:endParaRPr lang="en-GB" altLang="it-IT"/>
          </a:p>
        </p:txBody>
      </p:sp>
      <p:sp>
        <p:nvSpPr>
          <p:cNvPr id="6" name="Segnaposto numero diapositiva 5"/>
          <p:cNvSpPr>
            <a:spLocks noGrp="1"/>
          </p:cNvSpPr>
          <p:nvPr>
            <p:ph type="sldNum" sz="quarter" idx="12"/>
          </p:nvPr>
        </p:nvSpPr>
        <p:spPr/>
        <p:txBody>
          <a:bodyPr/>
          <a:lstStyle>
            <a:lvl1pPr>
              <a:defRPr/>
            </a:lvl1pPr>
          </a:lstStyle>
          <a:p>
            <a:fld id="{750E99D3-8F9D-4D06-A2AA-D41DFE1A72FB}" type="slidenum">
              <a:rPr lang="en-GB" altLang="it-IT"/>
              <a:pPr/>
              <a:t>‹N›</a:t>
            </a:fld>
            <a:endParaRPr lang="en-GB" altLang="it-IT"/>
          </a:p>
        </p:txBody>
      </p:sp>
    </p:spTree>
    <p:extLst>
      <p:ext uri="{BB962C8B-B14F-4D97-AF65-F5344CB8AC3E}">
        <p14:creationId xmlns:p14="http://schemas.microsoft.com/office/powerpoint/2010/main" val="202795052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76200"/>
            <a:ext cx="2133600" cy="56388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381000" y="76200"/>
            <a:ext cx="6248400" cy="5638800"/>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lvl1pPr>
              <a:defRPr/>
            </a:lvl1pPr>
          </a:lstStyle>
          <a:p>
            <a:endParaRPr lang="en-GB" altLang="it-IT"/>
          </a:p>
        </p:txBody>
      </p:sp>
      <p:sp>
        <p:nvSpPr>
          <p:cNvPr id="5" name="Segnaposto piè di pagina 4"/>
          <p:cNvSpPr>
            <a:spLocks noGrp="1"/>
          </p:cNvSpPr>
          <p:nvPr>
            <p:ph type="ftr" sz="quarter" idx="11"/>
          </p:nvPr>
        </p:nvSpPr>
        <p:spPr/>
        <p:txBody>
          <a:bodyPr/>
          <a:lstStyle>
            <a:lvl1pPr>
              <a:defRPr/>
            </a:lvl1pPr>
          </a:lstStyle>
          <a:p>
            <a:fld id="{845F21F1-9735-486F-B20E-2DA1A03E9801}" type="slidenum">
              <a:rPr lang="en-GB" altLang="it-IT"/>
              <a:pPr/>
              <a:t>‹N›</a:t>
            </a:fld>
            <a:endParaRPr lang="en-GB" altLang="it-IT"/>
          </a:p>
        </p:txBody>
      </p:sp>
      <p:sp>
        <p:nvSpPr>
          <p:cNvPr id="6" name="Segnaposto numero diapositiva 5"/>
          <p:cNvSpPr>
            <a:spLocks noGrp="1"/>
          </p:cNvSpPr>
          <p:nvPr>
            <p:ph type="sldNum" sz="quarter" idx="12"/>
          </p:nvPr>
        </p:nvSpPr>
        <p:spPr/>
        <p:txBody>
          <a:bodyPr/>
          <a:lstStyle>
            <a:lvl1pPr>
              <a:defRPr/>
            </a:lvl1pPr>
          </a:lstStyle>
          <a:p>
            <a:fld id="{CCA5BCCB-8E49-422D-A45A-15FF56B5DED1}" type="slidenum">
              <a:rPr lang="en-GB" altLang="it-IT"/>
              <a:pPr/>
              <a:t>‹N›</a:t>
            </a:fld>
            <a:endParaRPr lang="en-GB" altLang="it-IT"/>
          </a:p>
        </p:txBody>
      </p:sp>
    </p:spTree>
    <p:extLst>
      <p:ext uri="{BB962C8B-B14F-4D97-AF65-F5344CB8AC3E}">
        <p14:creationId xmlns:p14="http://schemas.microsoft.com/office/powerpoint/2010/main" val="185359655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fourObj" preserve="1">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1066800" y="76200"/>
            <a:ext cx="7772400" cy="990600"/>
          </a:xfrm>
        </p:spPr>
        <p:txBody>
          <a:bodyPr/>
          <a:lstStyle/>
          <a:p>
            <a:r>
              <a:rPr lang="it-IT"/>
              <a:t>Fare clic per modificare lo stile del titolo</a:t>
            </a:r>
          </a:p>
        </p:txBody>
      </p:sp>
      <p:sp>
        <p:nvSpPr>
          <p:cNvPr id="3" name="Segnaposto contenuto 2"/>
          <p:cNvSpPr>
            <a:spLocks noGrp="1"/>
          </p:cNvSpPr>
          <p:nvPr>
            <p:ph sz="quarter" idx="1"/>
          </p:nvPr>
        </p:nvSpPr>
        <p:spPr>
          <a:xfrm>
            <a:off x="381000" y="1600200"/>
            <a:ext cx="4191000" cy="19812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724400" y="1600200"/>
            <a:ext cx="4191000" cy="19812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381000" y="3733800"/>
            <a:ext cx="4191000" cy="19812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contenuto 5"/>
          <p:cNvSpPr>
            <a:spLocks noGrp="1"/>
          </p:cNvSpPr>
          <p:nvPr>
            <p:ph sz="quarter" idx="4"/>
          </p:nvPr>
        </p:nvSpPr>
        <p:spPr>
          <a:xfrm>
            <a:off x="4724400" y="3733800"/>
            <a:ext cx="4191000" cy="1981200"/>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685800" y="6248400"/>
            <a:ext cx="1905000" cy="457200"/>
          </a:xfrm>
        </p:spPr>
        <p:txBody>
          <a:bodyPr/>
          <a:lstStyle>
            <a:lvl1pPr>
              <a:defRPr/>
            </a:lvl1pPr>
          </a:lstStyle>
          <a:p>
            <a:endParaRPr lang="en-GB" altLang="it-IT"/>
          </a:p>
        </p:txBody>
      </p:sp>
      <p:sp>
        <p:nvSpPr>
          <p:cNvPr id="8" name="Segnaposto piè di pagina 7"/>
          <p:cNvSpPr>
            <a:spLocks noGrp="1"/>
          </p:cNvSpPr>
          <p:nvPr>
            <p:ph type="ftr" sz="quarter" idx="11"/>
          </p:nvPr>
        </p:nvSpPr>
        <p:spPr>
          <a:xfrm>
            <a:off x="8458200" y="6400800"/>
            <a:ext cx="457200" cy="228600"/>
          </a:xfrm>
        </p:spPr>
        <p:txBody>
          <a:bodyPr/>
          <a:lstStyle>
            <a:lvl1pPr>
              <a:defRPr/>
            </a:lvl1pPr>
          </a:lstStyle>
          <a:p>
            <a:fld id="{7F832E31-C208-411F-8424-53BCB038E118}" type="slidenum">
              <a:rPr lang="en-GB" altLang="it-IT"/>
              <a:pPr/>
              <a:t>‹N›</a:t>
            </a:fld>
            <a:endParaRPr lang="en-GB" altLang="it-IT"/>
          </a:p>
        </p:txBody>
      </p:sp>
      <p:sp>
        <p:nvSpPr>
          <p:cNvPr id="9" name="Segnaposto numero diapositiva 8"/>
          <p:cNvSpPr>
            <a:spLocks noGrp="1"/>
          </p:cNvSpPr>
          <p:nvPr>
            <p:ph type="sldNum" sz="quarter" idx="12"/>
          </p:nvPr>
        </p:nvSpPr>
        <p:spPr>
          <a:xfrm>
            <a:off x="4343400" y="4724400"/>
            <a:ext cx="1905000" cy="457200"/>
          </a:xfrm>
        </p:spPr>
        <p:txBody>
          <a:bodyPr/>
          <a:lstStyle>
            <a:lvl1pPr>
              <a:defRPr/>
            </a:lvl1pPr>
          </a:lstStyle>
          <a:p>
            <a:fld id="{681640A8-86BE-4115-BE6C-4197423A1DD7}" type="slidenum">
              <a:rPr lang="en-GB" altLang="it-IT"/>
              <a:pPr/>
              <a:t>‹N›</a:t>
            </a:fld>
            <a:endParaRPr lang="en-GB" altLang="it-IT"/>
          </a:p>
        </p:txBody>
      </p:sp>
    </p:spTree>
    <p:extLst>
      <p:ext uri="{BB962C8B-B14F-4D97-AF65-F5344CB8AC3E}">
        <p14:creationId xmlns:p14="http://schemas.microsoft.com/office/powerpoint/2010/main" val="73642058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AndTwoObj">
  <p:cSld name="Titolo, contenuto e 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1366838" y="1455738"/>
            <a:ext cx="6891337" cy="1058862"/>
          </a:xfrm>
        </p:spPr>
        <p:txBody>
          <a:bodyPr/>
          <a:lstStyle/>
          <a:p>
            <a:r>
              <a:rPr lang="it-IT"/>
              <a:t>Fare clic per modificare lo stile del titolo</a:t>
            </a:r>
          </a:p>
        </p:txBody>
      </p:sp>
      <p:sp>
        <p:nvSpPr>
          <p:cNvPr id="3" name="Segnaposto contenuto 2"/>
          <p:cNvSpPr>
            <a:spLocks noGrp="1"/>
          </p:cNvSpPr>
          <p:nvPr>
            <p:ph sz="half" idx="1"/>
          </p:nvPr>
        </p:nvSpPr>
        <p:spPr>
          <a:xfrm>
            <a:off x="1366838" y="2514600"/>
            <a:ext cx="3368675" cy="3636963"/>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quarter" idx="2"/>
          </p:nvPr>
        </p:nvSpPr>
        <p:spPr>
          <a:xfrm>
            <a:off x="4887913" y="2514600"/>
            <a:ext cx="3370262" cy="17414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contenuto 4"/>
          <p:cNvSpPr>
            <a:spLocks noGrp="1"/>
          </p:cNvSpPr>
          <p:nvPr>
            <p:ph sz="quarter" idx="3"/>
          </p:nvPr>
        </p:nvSpPr>
        <p:spPr>
          <a:xfrm>
            <a:off x="4887913" y="4408488"/>
            <a:ext cx="3370262" cy="1743075"/>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16600927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chartAndTx">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1366838" y="1455738"/>
            <a:ext cx="6875462" cy="1052512"/>
          </a:xfrm>
        </p:spPr>
        <p:txBody>
          <a:bodyPr/>
          <a:lstStyle/>
          <a:p>
            <a:r>
              <a:rPr lang="it-IT"/>
              <a:t>Fare clic per modificare lo stile del titolo</a:t>
            </a:r>
          </a:p>
        </p:txBody>
      </p:sp>
      <p:sp>
        <p:nvSpPr>
          <p:cNvPr id="3" name="Segnaposto grafico 2"/>
          <p:cNvSpPr>
            <a:spLocks noGrp="1"/>
          </p:cNvSpPr>
          <p:nvPr>
            <p:ph type="chart" sz="half" idx="1"/>
          </p:nvPr>
        </p:nvSpPr>
        <p:spPr>
          <a:xfrm>
            <a:off x="1366838" y="2514600"/>
            <a:ext cx="3360737" cy="3621088"/>
          </a:xfrm>
        </p:spPr>
        <p:txBody>
          <a:bodyPr/>
          <a:lstStyle/>
          <a:p>
            <a:pPr lvl="0"/>
            <a:endParaRPr lang="it-IT" noProof="0"/>
          </a:p>
        </p:txBody>
      </p:sp>
      <p:sp>
        <p:nvSpPr>
          <p:cNvPr id="4" name="Segnaposto testo 3"/>
          <p:cNvSpPr>
            <a:spLocks noGrp="1"/>
          </p:cNvSpPr>
          <p:nvPr>
            <p:ph type="body" sz="half" idx="2"/>
          </p:nvPr>
        </p:nvSpPr>
        <p:spPr>
          <a:xfrm>
            <a:off x="4879975" y="2514600"/>
            <a:ext cx="3362325" cy="36210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408474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image" Target="../media/image29.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theme" Target="../theme/theme2.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image" Target="../media/image31.png"/><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image" Target="../media/image30.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33" Type="http://schemas.openxmlformats.org/officeDocument/2006/relationships/image" Target="../media/image54.png"/><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29" Type="http://schemas.openxmlformats.org/officeDocument/2006/relationships/slideLayout" Target="../slideLayouts/slideLayout82.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32" Type="http://schemas.openxmlformats.org/officeDocument/2006/relationships/image" Target="../media/image53.png"/><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slideLayout" Target="../slideLayouts/slideLayout81.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31" Type="http://schemas.openxmlformats.org/officeDocument/2006/relationships/theme" Target="../theme/theme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 Id="rId30" Type="http://schemas.openxmlformats.org/officeDocument/2006/relationships/slideLayout" Target="../slideLayouts/slideLayout83.xml"/><Relationship Id="rId8" Type="http://schemas.openxmlformats.org/officeDocument/2006/relationships/slideLayout" Target="../slideLayouts/slideLayout6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theme" Target="../theme/theme4.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Image 10" descr="keyline_01.png"/>
          <p:cNvPicPr>
            <a:picLocks noChangeAspect="1"/>
          </p:cNvPicPr>
          <p:nvPr/>
        </p:nvPicPr>
        <p:blipFill>
          <a:blip r:embed="rId28" cstate="email">
            <a:extLst>
              <a:ext uri="{28A0092B-C50C-407E-A947-70E740481C1C}">
                <a14:useLocalDpi xmlns:a14="http://schemas.microsoft.com/office/drawing/2010/main"/>
              </a:ext>
            </a:extLst>
          </a:blip>
          <a:srcRect/>
          <a:stretch>
            <a:fillRect/>
          </a:stretch>
        </p:blipFill>
        <p:spPr>
          <a:xfrm>
            <a:off x="685800" y="1"/>
            <a:ext cx="8458200" cy="1210531"/>
          </a:xfrm>
          <a:prstGeom prst="rect">
            <a:avLst/>
          </a:prstGeom>
        </p:spPr>
      </p:pic>
      <p:sp>
        <p:nvSpPr>
          <p:cNvPr id="2" name="Espace réservé du titre 1"/>
          <p:cNvSpPr>
            <a:spLocks noGrp="1"/>
          </p:cNvSpPr>
          <p:nvPr>
            <p:ph type="title"/>
          </p:nvPr>
        </p:nvSpPr>
        <p:spPr bwMode="gray">
          <a:xfrm>
            <a:off x="935042" y="7"/>
            <a:ext cx="7889875" cy="1036637"/>
          </a:xfrm>
          <a:prstGeom prst="rect">
            <a:avLst/>
          </a:prstGeom>
        </p:spPr>
        <p:txBody>
          <a:bodyPr vert="horz" lIns="0" tIns="0" rIns="0" bIns="0" rtlCol="0" anchor="b" anchorCtr="0">
            <a:noAutofit/>
          </a:bodyPr>
          <a:lstStyle/>
          <a:p>
            <a:r>
              <a:rPr lang="en-US" noProof="0" dirty="0"/>
              <a:t>Title</a:t>
            </a:r>
          </a:p>
        </p:txBody>
      </p:sp>
      <p:sp>
        <p:nvSpPr>
          <p:cNvPr id="3" name="Espace réservé du texte 2"/>
          <p:cNvSpPr>
            <a:spLocks noGrp="1"/>
          </p:cNvSpPr>
          <p:nvPr>
            <p:ph type="body" idx="1"/>
          </p:nvPr>
        </p:nvSpPr>
        <p:spPr bwMode="gray">
          <a:xfrm>
            <a:off x="935038" y="1341442"/>
            <a:ext cx="7040562" cy="4756151"/>
          </a:xfrm>
          <a:prstGeom prst="rect">
            <a:avLst/>
          </a:prstGeom>
        </p:spPr>
        <p:txBody>
          <a:bodyPr vert="horz" lIns="0" tIns="0" rIns="0" bIns="0" rtlCol="0" anchor="t" anchorCtr="0">
            <a:noAutofit/>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pic>
        <p:nvPicPr>
          <p:cNvPr id="12" name="Image 11" descr="PEFC_Logo_1000_dpi.png"/>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79923" y="6093298"/>
            <a:ext cx="490707" cy="687560"/>
          </a:xfrm>
          <a:prstGeom prst="rect">
            <a:avLst/>
          </a:prstGeom>
        </p:spPr>
      </p:pic>
    </p:spTree>
    <p:extLst>
      <p:ext uri="{BB962C8B-B14F-4D97-AF65-F5344CB8AC3E}">
        <p14:creationId xmlns:p14="http://schemas.microsoft.com/office/powerpoint/2010/main" val="2125423001"/>
      </p:ext>
    </p:extLst>
  </p:cSld>
  <p:clrMap bg1="lt1" tx1="dk1" bg2="lt2" tx2="dk2" accent1="accent1" accent2="accent2" accent3="accent3" accent4="accent4" accent5="accent5" accent6="accent6" hlink="hlink" folHlink="folHlink"/>
  <p:sldLayoutIdLst>
    <p:sldLayoutId id="2147483661" r:id="rId1"/>
    <p:sldLayoutId id="2147483710" r:id="rId2"/>
    <p:sldLayoutId id="2147483662" r:id="rId3"/>
    <p:sldLayoutId id="2147483663" r:id="rId4"/>
    <p:sldLayoutId id="2147483664" r:id="rId5"/>
    <p:sldLayoutId id="2147483711"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746" r:id="rId22"/>
    <p:sldLayoutId id="2147483747" r:id="rId23"/>
    <p:sldLayoutId id="2147483748" r:id="rId24"/>
    <p:sldLayoutId id="2147483749" r:id="rId25"/>
    <p:sldLayoutId id="2147483765" r:id="rId26"/>
  </p:sldLayoutIdLst>
  <p:hf hdr="0" ftr="0" dt="0"/>
  <p:txStyles>
    <p:titleStyle>
      <a:lvl1pPr algn="l" defTabSz="914400" rtl="0" eaLnBrk="1" latinLnBrk="0" hangingPunct="1">
        <a:lnSpc>
          <a:spcPct val="100000"/>
        </a:lnSpc>
        <a:spcBef>
          <a:spcPct val="0"/>
        </a:spcBef>
        <a:buNone/>
        <a:defRPr sz="2800" b="1" kern="1200" cap="none" baseline="0">
          <a:solidFill>
            <a:schemeClr val="accent1"/>
          </a:solidFill>
          <a:latin typeface="+mj-lt"/>
          <a:ea typeface="+mj-ea"/>
          <a:cs typeface="+mj-cs"/>
        </a:defRPr>
      </a:lvl1pPr>
    </p:titleStyle>
    <p:bodyStyle>
      <a:lvl1pPr marL="0" indent="0" algn="l" defTabSz="914400" rtl="0" eaLnBrk="1" latinLnBrk="0" hangingPunct="1">
        <a:lnSpc>
          <a:spcPct val="110000"/>
        </a:lnSpc>
        <a:spcBef>
          <a:spcPts val="0"/>
        </a:spcBef>
        <a:buFont typeface="Arial" pitchFamily="34" charset="0"/>
        <a:buNone/>
        <a:defRPr sz="2200" b="0" kern="1200">
          <a:solidFill>
            <a:schemeClr val="tx1"/>
          </a:solidFill>
          <a:latin typeface="+mn-lt"/>
          <a:ea typeface="+mn-ea"/>
          <a:cs typeface="+mn-cs"/>
        </a:defRPr>
      </a:lvl1pPr>
      <a:lvl2pPr marL="324000" indent="-180000" algn="l" defTabSz="914400" rtl="0" eaLnBrk="1" latinLnBrk="0" hangingPunct="1">
        <a:lnSpc>
          <a:spcPct val="100000"/>
        </a:lnSpc>
        <a:spcBef>
          <a:spcPts val="300"/>
        </a:spcBef>
        <a:buClr>
          <a:schemeClr val="accent1"/>
        </a:buClr>
        <a:buFont typeface="Arial" pitchFamily="34" charset="0"/>
        <a:buChar char="•"/>
        <a:defRPr sz="2200" b="1" kern="1200">
          <a:solidFill>
            <a:srgbClr val="7BC11B"/>
          </a:solidFill>
          <a:latin typeface="+mn-lt"/>
          <a:ea typeface="+mn-ea"/>
          <a:cs typeface="+mn-cs"/>
        </a:defRPr>
      </a:lvl2pPr>
      <a:lvl3pPr marL="504000" indent="-180000" algn="l" defTabSz="914400" rtl="0" eaLnBrk="1" latinLnBrk="0" hangingPunct="1">
        <a:lnSpc>
          <a:spcPct val="100000"/>
        </a:lnSpc>
        <a:spcBef>
          <a:spcPts val="300"/>
        </a:spcBef>
        <a:buClr>
          <a:schemeClr val="accent1"/>
        </a:buClr>
        <a:buSzPct val="100000"/>
        <a:buFont typeface="Arial" pitchFamily="34" charset="0"/>
        <a:buChar char="•"/>
        <a:defRPr sz="2000" b="0" kern="1200">
          <a:solidFill>
            <a:schemeClr val="tx1"/>
          </a:solidFill>
          <a:latin typeface="+mn-lt"/>
          <a:ea typeface="+mn-ea"/>
          <a:cs typeface="+mn-cs"/>
        </a:defRPr>
      </a:lvl3pPr>
      <a:lvl4pPr marL="684000" indent="-180000" algn="l" defTabSz="914400" rtl="0" eaLnBrk="1" latinLnBrk="0" hangingPunct="1">
        <a:lnSpc>
          <a:spcPct val="100000"/>
        </a:lnSpc>
        <a:spcBef>
          <a:spcPts val="300"/>
        </a:spcBef>
        <a:buClr>
          <a:schemeClr val="accent1"/>
        </a:buClr>
        <a:buSzPct val="100000"/>
        <a:buFont typeface="Arial"/>
        <a:buChar char="•"/>
        <a:defRPr sz="1800" kern="1200">
          <a:solidFill>
            <a:schemeClr val="tx1"/>
          </a:solidFill>
          <a:latin typeface="+mn-lt"/>
          <a:ea typeface="+mn-ea"/>
          <a:cs typeface="+mn-cs"/>
        </a:defRPr>
      </a:lvl4pPr>
      <a:lvl5pPr marL="864000" indent="-180000" algn="l" defTabSz="914400" rtl="0" eaLnBrk="1" latinLnBrk="0" hangingPunct="1">
        <a:lnSpc>
          <a:spcPct val="100000"/>
        </a:lnSpc>
        <a:spcBef>
          <a:spcPts val="300"/>
        </a:spcBef>
        <a:buClr>
          <a:schemeClr val="accent1"/>
        </a:buClr>
        <a:buSzPct val="100000"/>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Image 10" descr="keyline_01.png"/>
          <p:cNvPicPr>
            <a:picLocks noChangeAspect="1"/>
          </p:cNvPicPr>
          <p:nvPr/>
        </p:nvPicPr>
        <p:blipFill>
          <a:blip r:embed="rId29" cstate="email">
            <a:extLst>
              <a:ext uri="{28A0092B-C50C-407E-A947-70E740481C1C}">
                <a14:useLocalDpi xmlns:a14="http://schemas.microsoft.com/office/drawing/2010/main"/>
              </a:ext>
            </a:extLst>
          </a:blip>
          <a:srcRect/>
          <a:stretch>
            <a:fillRect/>
          </a:stretch>
        </p:blipFill>
        <p:spPr>
          <a:xfrm>
            <a:off x="685800" y="0"/>
            <a:ext cx="8458200" cy="1210530"/>
          </a:xfrm>
          <a:prstGeom prst="rect">
            <a:avLst/>
          </a:prstGeom>
        </p:spPr>
      </p:pic>
      <p:sp>
        <p:nvSpPr>
          <p:cNvPr id="2" name="Espace réservé du titre 1"/>
          <p:cNvSpPr>
            <a:spLocks noGrp="1"/>
          </p:cNvSpPr>
          <p:nvPr>
            <p:ph type="title"/>
          </p:nvPr>
        </p:nvSpPr>
        <p:spPr bwMode="gray">
          <a:xfrm>
            <a:off x="935037" y="1"/>
            <a:ext cx="7889875" cy="1036637"/>
          </a:xfrm>
          <a:prstGeom prst="rect">
            <a:avLst/>
          </a:prstGeom>
        </p:spPr>
        <p:txBody>
          <a:bodyPr vert="horz" lIns="0" tIns="0" rIns="0" bIns="0" rtlCol="0" anchor="b" anchorCtr="0">
            <a:noAutofit/>
          </a:bodyPr>
          <a:lstStyle/>
          <a:p>
            <a:r>
              <a:rPr lang="en-US" noProof="0" dirty="0"/>
              <a:t>Title</a:t>
            </a:r>
          </a:p>
        </p:txBody>
      </p:sp>
      <p:sp>
        <p:nvSpPr>
          <p:cNvPr id="3" name="Espace réservé du texte 2"/>
          <p:cNvSpPr>
            <a:spLocks noGrp="1"/>
          </p:cNvSpPr>
          <p:nvPr>
            <p:ph type="body" idx="1"/>
          </p:nvPr>
        </p:nvSpPr>
        <p:spPr bwMode="gray">
          <a:xfrm>
            <a:off x="935038" y="1341438"/>
            <a:ext cx="7040562" cy="4756150"/>
          </a:xfrm>
          <a:prstGeom prst="rect">
            <a:avLst/>
          </a:prstGeom>
        </p:spPr>
        <p:txBody>
          <a:bodyPr vert="horz" lIns="0" tIns="0" rIns="0" bIns="0" rtlCol="0" anchor="t" anchorCtr="0">
            <a:noAutofit/>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pic>
        <p:nvPicPr>
          <p:cNvPr id="7" name="Image 6" descr="small_keyline.png"/>
          <p:cNvPicPr>
            <a:picLocks noChangeAspect="1"/>
          </p:cNvPicPr>
          <p:nvPr/>
        </p:nvPicPr>
        <p:blipFill>
          <a:blip r:embed="rId30" cstate="email">
            <a:extLst>
              <a:ext uri="{28A0092B-C50C-407E-A947-70E740481C1C}">
                <a14:useLocalDpi xmlns:a14="http://schemas.microsoft.com/office/drawing/2010/main"/>
              </a:ext>
            </a:extLst>
          </a:blip>
          <a:srcRect/>
          <a:stretch>
            <a:fillRect/>
          </a:stretch>
        </p:blipFill>
        <p:spPr>
          <a:xfrm>
            <a:off x="0" y="6477000"/>
            <a:ext cx="609600" cy="244842"/>
          </a:xfrm>
          <a:prstGeom prst="rect">
            <a:avLst/>
          </a:prstGeom>
        </p:spPr>
      </p:pic>
      <p:pic>
        <p:nvPicPr>
          <p:cNvPr id="12" name="Image 11" descr="PEFC_Logo_1000_dpi.png"/>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8154000" y="5626800"/>
            <a:ext cx="747665" cy="1047600"/>
          </a:xfrm>
          <a:prstGeom prst="rect">
            <a:avLst/>
          </a:prstGeom>
        </p:spPr>
      </p:pic>
      <p:sp>
        <p:nvSpPr>
          <p:cNvPr id="8" name="Espace réservé du numéro de diapositive 5"/>
          <p:cNvSpPr>
            <a:spLocks noGrp="1"/>
          </p:cNvSpPr>
          <p:nvPr>
            <p:ph type="sldNum" sz="quarter" idx="4"/>
          </p:nvPr>
        </p:nvSpPr>
        <p:spPr bwMode="gray">
          <a:xfrm>
            <a:off x="0" y="6498000"/>
            <a:ext cx="457200" cy="360000"/>
          </a:xfrm>
          <a:prstGeom prst="rect">
            <a:avLst/>
          </a:prstGeom>
        </p:spPr>
        <p:txBody>
          <a:bodyPr vert="horz" lIns="0" tIns="21600" rIns="0" bIns="0" rtlCol="0" anchor="t" anchorCtr="0">
            <a:noAutofit/>
          </a:bodyPr>
          <a:lstStyle>
            <a:lvl1pPr algn="r">
              <a:defRPr sz="900" b="1">
                <a:solidFill>
                  <a:schemeClr val="tx2">
                    <a:lumMod val="50000"/>
                  </a:schemeClr>
                </a:solidFill>
              </a:defRPr>
            </a:lvl1pPr>
          </a:lstStyle>
          <a:p>
            <a:fld id="{733122C9-A0B9-462F-8757-0847AD287B63}" type="slidenum">
              <a:rPr lang="en-US" smtClean="0"/>
              <a:pPr/>
              <a:t>‹N›</a:t>
            </a:fld>
            <a:endParaRPr lang="en-US" dirty="0"/>
          </a:p>
        </p:txBody>
      </p:sp>
    </p:spTree>
    <p:extLst>
      <p:ext uri="{BB962C8B-B14F-4D97-AF65-F5344CB8AC3E}">
        <p14:creationId xmlns:p14="http://schemas.microsoft.com/office/powerpoint/2010/main" val="148239520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Lst>
  <p:hf hdr="0" ftr="0" dt="0"/>
  <p:txStyles>
    <p:titleStyle>
      <a:lvl1pPr algn="l" defTabSz="914400" rtl="0" eaLnBrk="1" latinLnBrk="0" hangingPunct="1">
        <a:lnSpc>
          <a:spcPct val="100000"/>
        </a:lnSpc>
        <a:spcBef>
          <a:spcPct val="0"/>
        </a:spcBef>
        <a:buNone/>
        <a:defRPr sz="3000" b="0" kern="1200" cap="none" baseline="0">
          <a:solidFill>
            <a:schemeClr val="accent1"/>
          </a:solidFill>
          <a:latin typeface="+mj-lt"/>
          <a:ea typeface="+mj-ea"/>
          <a:cs typeface="+mj-cs"/>
        </a:defRPr>
      </a:lvl1pPr>
    </p:titleStyle>
    <p:bodyStyle>
      <a:lvl1pPr marL="0" indent="0" algn="l" defTabSz="914400" rtl="0" eaLnBrk="1" latinLnBrk="0" hangingPunct="1">
        <a:lnSpc>
          <a:spcPct val="110000"/>
        </a:lnSpc>
        <a:spcBef>
          <a:spcPts val="0"/>
        </a:spcBef>
        <a:buFont typeface="Arial" pitchFamily="34" charset="0"/>
        <a:buNone/>
        <a:defRPr sz="2200" b="0" kern="1200">
          <a:solidFill>
            <a:schemeClr val="tx1"/>
          </a:solidFill>
          <a:latin typeface="+mn-lt"/>
          <a:ea typeface="+mn-ea"/>
          <a:cs typeface="+mn-cs"/>
        </a:defRPr>
      </a:lvl1pPr>
      <a:lvl2pPr marL="324000" indent="-180000" algn="l" defTabSz="914400" rtl="0" eaLnBrk="1" latinLnBrk="0" hangingPunct="1">
        <a:lnSpc>
          <a:spcPct val="100000"/>
        </a:lnSpc>
        <a:spcBef>
          <a:spcPts val="300"/>
        </a:spcBef>
        <a:buClr>
          <a:schemeClr val="accent1"/>
        </a:buClr>
        <a:buFont typeface="Arial" pitchFamily="34" charset="0"/>
        <a:buChar char="•"/>
        <a:defRPr sz="2200" b="1" kern="1200">
          <a:solidFill>
            <a:srgbClr val="7BC11B"/>
          </a:solidFill>
          <a:latin typeface="+mn-lt"/>
          <a:ea typeface="+mn-ea"/>
          <a:cs typeface="+mn-cs"/>
        </a:defRPr>
      </a:lvl2pPr>
      <a:lvl3pPr marL="504000" indent="-180000" algn="l" defTabSz="914400" rtl="0" eaLnBrk="1" latinLnBrk="0" hangingPunct="1">
        <a:lnSpc>
          <a:spcPct val="100000"/>
        </a:lnSpc>
        <a:spcBef>
          <a:spcPts val="300"/>
        </a:spcBef>
        <a:buClr>
          <a:schemeClr val="accent1"/>
        </a:buClr>
        <a:buSzPct val="100000"/>
        <a:buFont typeface="Arial" pitchFamily="34" charset="0"/>
        <a:buChar char="•"/>
        <a:defRPr sz="2000" b="0" kern="1200">
          <a:solidFill>
            <a:schemeClr val="tx1"/>
          </a:solidFill>
          <a:latin typeface="+mn-lt"/>
          <a:ea typeface="+mn-ea"/>
          <a:cs typeface="+mn-cs"/>
        </a:defRPr>
      </a:lvl3pPr>
      <a:lvl4pPr marL="684000" indent="-180000" algn="l" defTabSz="914400" rtl="0" eaLnBrk="1" latinLnBrk="0" hangingPunct="1">
        <a:lnSpc>
          <a:spcPct val="100000"/>
        </a:lnSpc>
        <a:spcBef>
          <a:spcPts val="300"/>
        </a:spcBef>
        <a:buClr>
          <a:schemeClr val="accent1"/>
        </a:buClr>
        <a:buSzPct val="100000"/>
        <a:buFont typeface="Arial"/>
        <a:buChar char="•"/>
        <a:defRPr sz="1800" kern="1200">
          <a:solidFill>
            <a:schemeClr val="tx1"/>
          </a:solidFill>
          <a:latin typeface="+mn-lt"/>
          <a:ea typeface="+mn-ea"/>
          <a:cs typeface="+mn-cs"/>
        </a:defRPr>
      </a:lvl4pPr>
      <a:lvl5pPr marL="864000" indent="-180000" algn="l" defTabSz="914400" rtl="0" eaLnBrk="1" latinLnBrk="0" hangingPunct="1">
        <a:lnSpc>
          <a:spcPct val="100000"/>
        </a:lnSpc>
        <a:spcBef>
          <a:spcPts val="300"/>
        </a:spcBef>
        <a:buClr>
          <a:schemeClr val="accent1"/>
        </a:buClr>
        <a:buSzPct val="100000"/>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Image 10" descr="keyline_01.png"/>
          <p:cNvPicPr>
            <a:picLocks noChangeAspect="1"/>
          </p:cNvPicPr>
          <p:nvPr/>
        </p:nvPicPr>
        <p:blipFill>
          <a:blip r:embed="rId32" cstate="email">
            <a:extLst>
              <a:ext uri="{28A0092B-C50C-407E-A947-70E740481C1C}">
                <a14:useLocalDpi xmlns:a14="http://schemas.microsoft.com/office/drawing/2010/main"/>
              </a:ext>
            </a:extLst>
          </a:blip>
          <a:srcRect/>
          <a:stretch>
            <a:fillRect/>
          </a:stretch>
        </p:blipFill>
        <p:spPr>
          <a:xfrm>
            <a:off x="685800" y="0"/>
            <a:ext cx="8458200" cy="1210530"/>
          </a:xfrm>
          <a:prstGeom prst="rect">
            <a:avLst/>
          </a:prstGeom>
        </p:spPr>
      </p:pic>
      <p:sp>
        <p:nvSpPr>
          <p:cNvPr id="2" name="Espace réservé du titre 1"/>
          <p:cNvSpPr>
            <a:spLocks noGrp="1"/>
          </p:cNvSpPr>
          <p:nvPr>
            <p:ph type="title"/>
          </p:nvPr>
        </p:nvSpPr>
        <p:spPr bwMode="gray">
          <a:xfrm>
            <a:off x="935038" y="3"/>
            <a:ext cx="7889876" cy="1036637"/>
          </a:xfrm>
          <a:prstGeom prst="rect">
            <a:avLst/>
          </a:prstGeom>
        </p:spPr>
        <p:txBody>
          <a:bodyPr vert="horz" lIns="0" tIns="0" rIns="0" bIns="0" rtlCol="0" anchor="b" anchorCtr="0">
            <a:noAutofit/>
          </a:bodyPr>
          <a:lstStyle/>
          <a:p>
            <a:r>
              <a:rPr lang="en-US" noProof="0" dirty="0"/>
              <a:t>Title</a:t>
            </a:r>
          </a:p>
        </p:txBody>
      </p:sp>
      <p:sp>
        <p:nvSpPr>
          <p:cNvPr id="3" name="Espace réservé du texte 2"/>
          <p:cNvSpPr>
            <a:spLocks noGrp="1"/>
          </p:cNvSpPr>
          <p:nvPr>
            <p:ph type="body" idx="1"/>
          </p:nvPr>
        </p:nvSpPr>
        <p:spPr bwMode="gray">
          <a:xfrm>
            <a:off x="935039" y="1341438"/>
            <a:ext cx="7040562" cy="4756150"/>
          </a:xfrm>
          <a:prstGeom prst="rect">
            <a:avLst/>
          </a:prstGeom>
        </p:spPr>
        <p:txBody>
          <a:bodyPr vert="horz" lIns="0" tIns="0" rIns="0" bIns="0" rtlCol="0" anchor="t" anchorCtr="0">
            <a:noAutofit/>
          </a:bodyPr>
          <a:lstStyle/>
          <a:p>
            <a:pPr lvl="0"/>
            <a:r>
              <a:rPr lang="en-US" noProof="0" dirty="0"/>
              <a:t>Text level 1</a:t>
            </a:r>
          </a:p>
          <a:p>
            <a:pPr lvl="1"/>
            <a:r>
              <a:rPr lang="en-US" noProof="0" dirty="0"/>
              <a:t>Text level 2</a:t>
            </a:r>
          </a:p>
          <a:p>
            <a:pPr lvl="2"/>
            <a:r>
              <a:rPr lang="en-US" noProof="0" dirty="0"/>
              <a:t>Text level 3</a:t>
            </a:r>
          </a:p>
          <a:p>
            <a:pPr lvl="3"/>
            <a:r>
              <a:rPr lang="en-US" noProof="0" dirty="0"/>
              <a:t>Text level 4</a:t>
            </a:r>
          </a:p>
          <a:p>
            <a:pPr lvl="4"/>
            <a:r>
              <a:rPr lang="en-US" noProof="0" dirty="0"/>
              <a:t>Text level 5</a:t>
            </a:r>
          </a:p>
        </p:txBody>
      </p:sp>
      <p:pic>
        <p:nvPicPr>
          <p:cNvPr id="7" name="Image 6" descr="small_keyline.png"/>
          <p:cNvPicPr>
            <a:picLocks noChangeAspect="1"/>
          </p:cNvPicPr>
          <p:nvPr/>
        </p:nvPicPr>
        <p:blipFill>
          <a:blip r:embed="rId33" cstate="email">
            <a:extLst>
              <a:ext uri="{28A0092B-C50C-407E-A947-70E740481C1C}">
                <a14:useLocalDpi xmlns:a14="http://schemas.microsoft.com/office/drawing/2010/main"/>
              </a:ext>
            </a:extLst>
          </a:blip>
          <a:srcRect/>
          <a:stretch>
            <a:fillRect/>
          </a:stretch>
        </p:blipFill>
        <p:spPr>
          <a:xfrm>
            <a:off x="0" y="6477000"/>
            <a:ext cx="609600" cy="244842"/>
          </a:xfrm>
          <a:prstGeom prst="rect">
            <a:avLst/>
          </a:prstGeom>
        </p:spPr>
      </p:pic>
      <p:sp>
        <p:nvSpPr>
          <p:cNvPr id="8" name="Espace réservé du numéro de diapositive 5"/>
          <p:cNvSpPr>
            <a:spLocks noGrp="1"/>
          </p:cNvSpPr>
          <p:nvPr>
            <p:ph type="sldNum" sz="quarter" idx="4"/>
          </p:nvPr>
        </p:nvSpPr>
        <p:spPr bwMode="gray">
          <a:xfrm>
            <a:off x="0" y="6498000"/>
            <a:ext cx="457200" cy="360000"/>
          </a:xfrm>
          <a:prstGeom prst="rect">
            <a:avLst/>
          </a:prstGeom>
        </p:spPr>
        <p:txBody>
          <a:bodyPr vert="horz" lIns="0" tIns="21600" rIns="0" bIns="0" rtlCol="0" anchor="t" anchorCtr="0">
            <a:noAutofit/>
          </a:bodyPr>
          <a:lstStyle>
            <a:lvl1pPr algn="r">
              <a:defRPr sz="675" b="1">
                <a:solidFill>
                  <a:schemeClr val="tx2">
                    <a:lumMod val="50000"/>
                  </a:schemeClr>
                </a:solidFill>
              </a:defRPr>
            </a:lvl1pPr>
          </a:lstStyle>
          <a:p>
            <a:pPr defTabSz="685800"/>
            <a:fld id="{733122C9-A0B9-462F-8757-0847AD287B63}" type="slidenum">
              <a:rPr lang="en-US" smtClean="0">
                <a:solidFill>
                  <a:srgbClr val="AAAAAA">
                    <a:lumMod val="50000"/>
                  </a:srgbClr>
                </a:solidFill>
                <a:sym typeface="Helvetica Neue"/>
              </a:rPr>
              <a:pPr defTabSz="685800"/>
              <a:t>‹N›</a:t>
            </a:fld>
            <a:endParaRPr lang="en-US" dirty="0">
              <a:solidFill>
                <a:srgbClr val="AAAAAA">
                  <a:lumMod val="50000"/>
                </a:srgbClr>
              </a:solidFill>
              <a:sym typeface="Helvetica Neue"/>
            </a:endParaRPr>
          </a:p>
        </p:txBody>
      </p:sp>
    </p:spTree>
    <p:extLst>
      <p:ext uri="{BB962C8B-B14F-4D97-AF65-F5344CB8AC3E}">
        <p14:creationId xmlns:p14="http://schemas.microsoft.com/office/powerpoint/2010/main" val="3679610637"/>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 id="2147483733" r:id="rId18"/>
    <p:sldLayoutId id="2147483734" r:id="rId19"/>
    <p:sldLayoutId id="2147483735" r:id="rId20"/>
    <p:sldLayoutId id="2147483736" r:id="rId21"/>
    <p:sldLayoutId id="2147483737" r:id="rId22"/>
    <p:sldLayoutId id="2147483738" r:id="rId23"/>
    <p:sldLayoutId id="2147483739" r:id="rId24"/>
    <p:sldLayoutId id="2147483740" r:id="rId25"/>
    <p:sldLayoutId id="2147483741" r:id="rId26"/>
    <p:sldLayoutId id="2147483742" r:id="rId27"/>
    <p:sldLayoutId id="2147483743" r:id="rId28"/>
    <p:sldLayoutId id="2147483744" r:id="rId29"/>
    <p:sldLayoutId id="2147483745" r:id="rId30"/>
  </p:sldLayoutIdLst>
  <p:hf sldNum="0" hdr="0" ftr="0" dt="0"/>
  <p:txStyles>
    <p:titleStyle>
      <a:lvl1pPr algn="l" defTabSz="685800" rtl="0" eaLnBrk="1" latinLnBrk="0" hangingPunct="1">
        <a:lnSpc>
          <a:spcPct val="100000"/>
        </a:lnSpc>
        <a:spcBef>
          <a:spcPct val="0"/>
        </a:spcBef>
        <a:buNone/>
        <a:defRPr sz="2250" b="0" kern="1200" cap="none" baseline="0">
          <a:solidFill>
            <a:schemeClr val="accent1"/>
          </a:solidFill>
          <a:latin typeface="+mj-lt"/>
          <a:ea typeface="+mj-ea"/>
          <a:cs typeface="+mj-cs"/>
        </a:defRPr>
      </a:lvl1pPr>
    </p:titleStyle>
    <p:bodyStyle>
      <a:lvl1pPr marL="0" indent="0" algn="l" defTabSz="685800" rtl="0" eaLnBrk="1" latinLnBrk="0" hangingPunct="1">
        <a:lnSpc>
          <a:spcPct val="110000"/>
        </a:lnSpc>
        <a:spcBef>
          <a:spcPts val="0"/>
        </a:spcBef>
        <a:buFont typeface="Arial" pitchFamily="34" charset="0"/>
        <a:buNone/>
        <a:defRPr sz="1650" b="0" kern="1200">
          <a:solidFill>
            <a:schemeClr val="tx1"/>
          </a:solidFill>
          <a:latin typeface="+mn-lt"/>
          <a:ea typeface="+mn-ea"/>
          <a:cs typeface="+mn-cs"/>
        </a:defRPr>
      </a:lvl1pPr>
      <a:lvl2pPr marL="243000" indent="-135000" algn="l" defTabSz="685800" rtl="0" eaLnBrk="1" latinLnBrk="0" hangingPunct="1">
        <a:lnSpc>
          <a:spcPct val="100000"/>
        </a:lnSpc>
        <a:spcBef>
          <a:spcPts val="225"/>
        </a:spcBef>
        <a:buClr>
          <a:schemeClr val="accent1"/>
        </a:buClr>
        <a:buFont typeface="Arial" pitchFamily="34" charset="0"/>
        <a:buChar char="•"/>
        <a:defRPr sz="1650" b="1" kern="1200">
          <a:solidFill>
            <a:srgbClr val="7BC11B"/>
          </a:solidFill>
          <a:latin typeface="+mn-lt"/>
          <a:ea typeface="+mn-ea"/>
          <a:cs typeface="+mn-cs"/>
        </a:defRPr>
      </a:lvl2pPr>
      <a:lvl3pPr marL="378000" indent="-135000" algn="l" defTabSz="685800" rtl="0" eaLnBrk="1" latinLnBrk="0" hangingPunct="1">
        <a:lnSpc>
          <a:spcPct val="100000"/>
        </a:lnSpc>
        <a:spcBef>
          <a:spcPts val="225"/>
        </a:spcBef>
        <a:buClr>
          <a:schemeClr val="accent1"/>
        </a:buClr>
        <a:buSzPct val="100000"/>
        <a:buFont typeface="Arial" pitchFamily="34" charset="0"/>
        <a:buChar char="•"/>
        <a:defRPr sz="1500" b="0" kern="1200">
          <a:solidFill>
            <a:schemeClr val="tx1"/>
          </a:solidFill>
          <a:latin typeface="+mn-lt"/>
          <a:ea typeface="+mn-ea"/>
          <a:cs typeface="+mn-cs"/>
        </a:defRPr>
      </a:lvl3pPr>
      <a:lvl4pPr marL="513000" indent="-135000" algn="l" defTabSz="685800" rtl="0" eaLnBrk="1" latinLnBrk="0" hangingPunct="1">
        <a:lnSpc>
          <a:spcPct val="100000"/>
        </a:lnSpc>
        <a:spcBef>
          <a:spcPts val="225"/>
        </a:spcBef>
        <a:buClr>
          <a:schemeClr val="accent1"/>
        </a:buClr>
        <a:buSzPct val="100000"/>
        <a:buFont typeface="Arial"/>
        <a:buChar char="•"/>
        <a:defRPr sz="1350" kern="1200">
          <a:solidFill>
            <a:schemeClr val="tx1"/>
          </a:solidFill>
          <a:latin typeface="+mn-lt"/>
          <a:ea typeface="+mn-ea"/>
          <a:cs typeface="+mn-cs"/>
        </a:defRPr>
      </a:lvl4pPr>
      <a:lvl5pPr marL="648000" indent="-135000" algn="l" defTabSz="685800" rtl="0" eaLnBrk="1" latinLnBrk="0" hangingPunct="1">
        <a:lnSpc>
          <a:spcPct val="100000"/>
        </a:lnSpc>
        <a:spcBef>
          <a:spcPts val="225"/>
        </a:spcBef>
        <a:buClr>
          <a:schemeClr val="accent1"/>
        </a:buClr>
        <a:buSzPct val="100000"/>
        <a:buFont typeface="Arial"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a:lvl1pPr>
          </a:lstStyle>
          <a:p>
            <a:endParaRPr lang="en-GB" altLang="it-IT"/>
          </a:p>
        </p:txBody>
      </p:sp>
      <p:sp>
        <p:nvSpPr>
          <p:cNvPr id="1029" name="Rectangle 5"/>
          <p:cNvSpPr>
            <a:spLocks noGrp="1" noChangeArrowheads="1"/>
          </p:cNvSpPr>
          <p:nvPr>
            <p:ph type="ftr" sz="quarter" idx="3"/>
          </p:nvPr>
        </p:nvSpPr>
        <p:spPr bwMode="auto">
          <a:xfrm>
            <a:off x="8458200" y="6400800"/>
            <a:ext cx="457200" cy="228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rgbClr val="CC3300"/>
                </a:solidFill>
                <a:latin typeface="Arial" panose="020B0604020202020204" pitchFamily="34" charset="0"/>
              </a:defRPr>
            </a:lvl1pPr>
          </a:lstStyle>
          <a:p>
            <a:fld id="{CE7E4155-CC13-437B-8771-58D2161F7758}" type="slidenum">
              <a:rPr lang="en-GB" altLang="it-IT"/>
              <a:pPr/>
              <a:t>‹N›</a:t>
            </a:fld>
            <a:endParaRPr lang="en-GB" altLang="it-IT"/>
          </a:p>
        </p:txBody>
      </p:sp>
      <p:sp>
        <p:nvSpPr>
          <p:cNvPr id="1030" name="Rectangle 6"/>
          <p:cNvSpPr>
            <a:spLocks noGrp="1" noChangeArrowheads="1"/>
          </p:cNvSpPr>
          <p:nvPr>
            <p:ph type="sldNum" sz="quarter" idx="4"/>
          </p:nvPr>
        </p:nvSpPr>
        <p:spPr bwMode="auto">
          <a:xfrm>
            <a:off x="4343400" y="4724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fld id="{3BCD51FF-D1CE-438B-8E86-F8D468132EE7}" type="slidenum">
              <a:rPr lang="en-GB" altLang="it-IT"/>
              <a:pPr/>
              <a:t>‹N›</a:t>
            </a:fld>
            <a:endParaRPr lang="en-GB" altLang="it-IT"/>
          </a:p>
        </p:txBody>
      </p:sp>
      <p:sp>
        <p:nvSpPr>
          <p:cNvPr id="1058" name="Rectangle 34"/>
          <p:cNvSpPr>
            <a:spLocks noGrp="1" noChangeArrowheads="1"/>
          </p:cNvSpPr>
          <p:nvPr>
            <p:ph type="body" idx="1"/>
          </p:nvPr>
        </p:nvSpPr>
        <p:spPr bwMode="auto">
          <a:xfrm>
            <a:off x="381000" y="1600200"/>
            <a:ext cx="8534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it-IT"/>
              <a:t>Click to edit Master text styles</a:t>
            </a:r>
          </a:p>
          <a:p>
            <a:pPr lvl="1"/>
            <a:r>
              <a:rPr lang="en-GB" altLang="it-IT"/>
              <a:t>Second level</a:t>
            </a:r>
          </a:p>
          <a:p>
            <a:pPr lvl="2"/>
            <a:r>
              <a:rPr lang="en-GB" altLang="it-IT"/>
              <a:t>Third level</a:t>
            </a:r>
          </a:p>
          <a:p>
            <a:pPr lvl="3"/>
            <a:r>
              <a:rPr lang="en-GB" altLang="it-IT"/>
              <a:t>Fourth level</a:t>
            </a:r>
          </a:p>
          <a:p>
            <a:pPr lvl="4"/>
            <a:r>
              <a:rPr lang="en-GB" altLang="it-IT"/>
              <a:t>Fifth level</a:t>
            </a:r>
          </a:p>
        </p:txBody>
      </p:sp>
      <p:sp>
        <p:nvSpPr>
          <p:cNvPr id="1060" name="Rectangle 36"/>
          <p:cNvSpPr>
            <a:spLocks noChangeArrowheads="1"/>
          </p:cNvSpPr>
          <p:nvPr/>
        </p:nvSpPr>
        <p:spPr bwMode="auto">
          <a:xfrm>
            <a:off x="8458200" y="6400800"/>
            <a:ext cx="457200" cy="228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fld id="{905E0665-3292-4958-A62A-CBA2C06DC4FF}" type="slidenum">
              <a:rPr lang="en-GB" altLang="it-IT" sz="1200">
                <a:solidFill>
                  <a:srgbClr val="CC3300"/>
                </a:solidFill>
                <a:latin typeface="Arial" panose="020B0604020202020204" pitchFamily="34" charset="0"/>
              </a:rPr>
              <a:pPr/>
              <a:t>‹N›</a:t>
            </a:fld>
            <a:endParaRPr lang="en-GB" altLang="it-IT" sz="1200">
              <a:solidFill>
                <a:srgbClr val="CC3300"/>
              </a:solidFill>
              <a:latin typeface="Arial" panose="020B0604020202020204" pitchFamily="34" charset="0"/>
            </a:endParaRPr>
          </a:p>
        </p:txBody>
      </p:sp>
      <p:sp>
        <p:nvSpPr>
          <p:cNvPr id="1063" name="Line 39"/>
          <p:cNvSpPr>
            <a:spLocks noChangeShapeType="1"/>
          </p:cNvSpPr>
          <p:nvPr/>
        </p:nvSpPr>
        <p:spPr bwMode="auto">
          <a:xfrm>
            <a:off x="228600" y="1143000"/>
            <a:ext cx="8610600" cy="0"/>
          </a:xfrm>
          <a:prstGeom prst="line">
            <a:avLst/>
          </a:prstGeom>
          <a:noFill/>
          <a:ln w="28575">
            <a:solidFill>
              <a:srgbClr val="007A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1064" name="Rectangle 40"/>
          <p:cNvSpPr>
            <a:spLocks noGrp="1" noChangeArrowheads="1"/>
          </p:cNvSpPr>
          <p:nvPr>
            <p:ph type="title"/>
          </p:nvPr>
        </p:nvSpPr>
        <p:spPr bwMode="auto">
          <a:xfrm>
            <a:off x="1066800" y="76200"/>
            <a:ext cx="7772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it-IT"/>
              <a:t>Click to edit Master title style</a:t>
            </a:r>
          </a:p>
        </p:txBody>
      </p:sp>
    </p:spTree>
    <p:extLst>
      <p:ext uri="{BB962C8B-B14F-4D97-AF65-F5344CB8AC3E}">
        <p14:creationId xmlns:p14="http://schemas.microsoft.com/office/powerpoint/2010/main" val="74991807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Lst>
  <p:hf sldNum="0" hdr="0" dt="0"/>
  <p:txStyles>
    <p:titleStyle>
      <a:lvl1pPr algn="ctr" rtl="0" fontAlgn="base">
        <a:spcBef>
          <a:spcPct val="0"/>
        </a:spcBef>
        <a:spcAft>
          <a:spcPct val="0"/>
        </a:spcAft>
        <a:defRPr sz="3600" b="1" kern="1200">
          <a:solidFill>
            <a:schemeClr val="tx2"/>
          </a:solidFill>
          <a:latin typeface="+mj-lt"/>
          <a:ea typeface="+mj-ea"/>
          <a:cs typeface="+mj-cs"/>
        </a:defRPr>
      </a:lvl1pPr>
      <a:lvl2pPr algn="ctr" rtl="0" fontAlgn="base">
        <a:spcBef>
          <a:spcPct val="0"/>
        </a:spcBef>
        <a:spcAft>
          <a:spcPct val="0"/>
        </a:spcAft>
        <a:defRPr sz="3600" b="1">
          <a:solidFill>
            <a:schemeClr val="tx2"/>
          </a:solidFill>
          <a:latin typeface="Times New Roman" panose="02020603050405020304" pitchFamily="18" charset="0"/>
        </a:defRPr>
      </a:lvl2pPr>
      <a:lvl3pPr algn="ctr" rtl="0" fontAlgn="base">
        <a:spcBef>
          <a:spcPct val="0"/>
        </a:spcBef>
        <a:spcAft>
          <a:spcPct val="0"/>
        </a:spcAft>
        <a:defRPr sz="3600" b="1">
          <a:solidFill>
            <a:schemeClr val="tx2"/>
          </a:solidFill>
          <a:latin typeface="Times New Roman" panose="02020603050405020304" pitchFamily="18" charset="0"/>
        </a:defRPr>
      </a:lvl3pPr>
      <a:lvl4pPr algn="ctr" rtl="0" fontAlgn="base">
        <a:spcBef>
          <a:spcPct val="0"/>
        </a:spcBef>
        <a:spcAft>
          <a:spcPct val="0"/>
        </a:spcAft>
        <a:defRPr sz="3600" b="1">
          <a:solidFill>
            <a:schemeClr val="tx2"/>
          </a:solidFill>
          <a:latin typeface="Times New Roman" panose="02020603050405020304" pitchFamily="18" charset="0"/>
        </a:defRPr>
      </a:lvl4pPr>
      <a:lvl5pPr algn="ctr" rtl="0" fontAlgn="base">
        <a:spcBef>
          <a:spcPct val="0"/>
        </a:spcBef>
        <a:spcAft>
          <a:spcPct val="0"/>
        </a:spcAft>
        <a:defRPr sz="3600" b="1">
          <a:solidFill>
            <a:schemeClr val="tx2"/>
          </a:solidFill>
          <a:latin typeface="Times New Roman" panose="02020603050405020304" pitchFamily="18" charset="0"/>
        </a:defRPr>
      </a:lvl5pPr>
      <a:lvl6pPr marL="457200" algn="ctr" rtl="0" fontAlgn="base">
        <a:spcBef>
          <a:spcPct val="0"/>
        </a:spcBef>
        <a:spcAft>
          <a:spcPct val="0"/>
        </a:spcAft>
        <a:defRPr sz="3600" b="1">
          <a:solidFill>
            <a:schemeClr val="tx2"/>
          </a:solidFill>
          <a:latin typeface="Times New Roman" panose="02020603050405020304" pitchFamily="18" charset="0"/>
        </a:defRPr>
      </a:lvl6pPr>
      <a:lvl7pPr marL="914400" algn="ctr" rtl="0" fontAlgn="base">
        <a:spcBef>
          <a:spcPct val="0"/>
        </a:spcBef>
        <a:spcAft>
          <a:spcPct val="0"/>
        </a:spcAft>
        <a:defRPr sz="3600" b="1">
          <a:solidFill>
            <a:schemeClr val="tx2"/>
          </a:solidFill>
          <a:latin typeface="Times New Roman" panose="02020603050405020304" pitchFamily="18" charset="0"/>
        </a:defRPr>
      </a:lvl7pPr>
      <a:lvl8pPr marL="1371600" algn="ctr" rtl="0" fontAlgn="base">
        <a:spcBef>
          <a:spcPct val="0"/>
        </a:spcBef>
        <a:spcAft>
          <a:spcPct val="0"/>
        </a:spcAft>
        <a:defRPr sz="3600" b="1">
          <a:solidFill>
            <a:schemeClr val="tx2"/>
          </a:solidFill>
          <a:latin typeface="Times New Roman" panose="02020603050405020304" pitchFamily="18" charset="0"/>
        </a:defRPr>
      </a:lvl8pPr>
      <a:lvl9pPr marL="1828800" algn="ctr" rtl="0" fontAlgn="base">
        <a:spcBef>
          <a:spcPct val="0"/>
        </a:spcBef>
        <a:spcAft>
          <a:spcPct val="0"/>
        </a:spcAft>
        <a:defRPr sz="3600" b="1">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lr>
          <a:srgbClr val="CC3300"/>
        </a:buClr>
        <a:buFont typeface="Wingdings" panose="05000000000000000000" pitchFamily="2" charset="2"/>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3.xml"/><Relationship Id="rId4" Type="http://schemas.openxmlformats.org/officeDocument/2006/relationships/image" Target="../media/image79.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xml"/><Relationship Id="rId1" Type="http://schemas.openxmlformats.org/officeDocument/2006/relationships/slideLayout" Target="../slideLayouts/slideLayout60.xml"/></Relationships>
</file>

<file path=ppt/slides/_rels/slide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xml"/><Relationship Id="rId1" Type="http://schemas.openxmlformats.org/officeDocument/2006/relationships/slideLayout" Target="../slideLayouts/slideLayout60.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8.xml.rels><?xml version="1.0" encoding="UTF-8" standalone="yes"?>
<Relationships xmlns="http://schemas.openxmlformats.org/package/2006/relationships"><Relationship Id="rId13" Type="http://schemas.openxmlformats.org/officeDocument/2006/relationships/diagramData" Target="../diagrams/data4.xml"/><Relationship Id="rId18" Type="http://schemas.openxmlformats.org/officeDocument/2006/relationships/diagramData" Target="../diagrams/data5.xml"/><Relationship Id="rId26" Type="http://schemas.openxmlformats.org/officeDocument/2006/relationships/diagramColors" Target="../diagrams/colors6.xml"/><Relationship Id="rId39" Type="http://schemas.openxmlformats.org/officeDocument/2006/relationships/diagramLayout" Target="../diagrams/layout9.xml"/><Relationship Id="rId21" Type="http://schemas.openxmlformats.org/officeDocument/2006/relationships/diagramColors" Target="../diagrams/colors5.xml"/><Relationship Id="rId34" Type="http://schemas.openxmlformats.org/officeDocument/2006/relationships/diagramLayout" Target="../diagrams/layout8.xml"/><Relationship Id="rId42" Type="http://schemas.microsoft.com/office/2007/relationships/diagramDrawing" Target="../diagrams/drawing9.xml"/><Relationship Id="rId47" Type="http://schemas.microsoft.com/office/2007/relationships/diagramDrawing" Target="../diagrams/drawing10.xml"/><Relationship Id="rId50" Type="http://schemas.openxmlformats.org/officeDocument/2006/relationships/diagramQuickStyle" Target="../diagrams/quickStyle11.xml"/><Relationship Id="rId55" Type="http://schemas.openxmlformats.org/officeDocument/2006/relationships/diagramQuickStyle" Target="../diagrams/quickStyle12.xml"/><Relationship Id="rId7" Type="http://schemas.microsoft.com/office/2007/relationships/diagramDrawing" Target="../diagrams/drawing2.xml"/><Relationship Id="rId2" Type="http://schemas.openxmlformats.org/officeDocument/2006/relationships/notesSlide" Target="../notesSlides/notesSlide4.xml"/><Relationship Id="rId16" Type="http://schemas.openxmlformats.org/officeDocument/2006/relationships/diagramColors" Target="../diagrams/colors4.xml"/><Relationship Id="rId29" Type="http://schemas.openxmlformats.org/officeDocument/2006/relationships/diagramLayout" Target="../diagrams/layout7.xml"/><Relationship Id="rId11" Type="http://schemas.openxmlformats.org/officeDocument/2006/relationships/diagramColors" Target="../diagrams/colors3.xml"/><Relationship Id="rId24" Type="http://schemas.openxmlformats.org/officeDocument/2006/relationships/diagramLayout" Target="../diagrams/layout6.xml"/><Relationship Id="rId32" Type="http://schemas.microsoft.com/office/2007/relationships/diagramDrawing" Target="../diagrams/drawing7.xml"/><Relationship Id="rId37" Type="http://schemas.microsoft.com/office/2007/relationships/diagramDrawing" Target="../diagrams/drawing8.xml"/><Relationship Id="rId40" Type="http://schemas.openxmlformats.org/officeDocument/2006/relationships/diagramQuickStyle" Target="../diagrams/quickStyle9.xml"/><Relationship Id="rId45" Type="http://schemas.openxmlformats.org/officeDocument/2006/relationships/diagramQuickStyle" Target="../diagrams/quickStyle10.xml"/><Relationship Id="rId53" Type="http://schemas.openxmlformats.org/officeDocument/2006/relationships/diagramData" Target="../diagrams/data12.xml"/><Relationship Id="rId58" Type="http://schemas.openxmlformats.org/officeDocument/2006/relationships/image" Target="../media/image96.jpeg"/><Relationship Id="rId5" Type="http://schemas.openxmlformats.org/officeDocument/2006/relationships/diagramQuickStyle" Target="../diagrams/quickStyle2.xml"/><Relationship Id="rId19" Type="http://schemas.openxmlformats.org/officeDocument/2006/relationships/diagramLayout" Target="../diagrams/layout5.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 Id="rId22" Type="http://schemas.microsoft.com/office/2007/relationships/diagramDrawing" Target="../diagrams/drawing5.xml"/><Relationship Id="rId27" Type="http://schemas.microsoft.com/office/2007/relationships/diagramDrawing" Target="../diagrams/drawing6.xml"/><Relationship Id="rId30" Type="http://schemas.openxmlformats.org/officeDocument/2006/relationships/diagramQuickStyle" Target="../diagrams/quickStyle7.xml"/><Relationship Id="rId35" Type="http://schemas.openxmlformats.org/officeDocument/2006/relationships/diagramQuickStyle" Target="../diagrams/quickStyle8.xml"/><Relationship Id="rId43" Type="http://schemas.openxmlformats.org/officeDocument/2006/relationships/diagramData" Target="../diagrams/data10.xml"/><Relationship Id="rId48" Type="http://schemas.openxmlformats.org/officeDocument/2006/relationships/diagramData" Target="../diagrams/data11.xml"/><Relationship Id="rId56" Type="http://schemas.openxmlformats.org/officeDocument/2006/relationships/diagramColors" Target="../diagrams/colors12.xml"/><Relationship Id="rId8" Type="http://schemas.openxmlformats.org/officeDocument/2006/relationships/diagramData" Target="../diagrams/data3.xml"/><Relationship Id="rId51" Type="http://schemas.openxmlformats.org/officeDocument/2006/relationships/diagramColors" Target="../diagrams/colors11.xml"/><Relationship Id="rId3" Type="http://schemas.openxmlformats.org/officeDocument/2006/relationships/diagramData" Target="../diagrams/data2.xml"/><Relationship Id="rId12" Type="http://schemas.microsoft.com/office/2007/relationships/diagramDrawing" Target="../diagrams/drawing3.xml"/><Relationship Id="rId17" Type="http://schemas.microsoft.com/office/2007/relationships/diagramDrawing" Target="../diagrams/drawing4.xml"/><Relationship Id="rId25" Type="http://schemas.openxmlformats.org/officeDocument/2006/relationships/diagramQuickStyle" Target="../diagrams/quickStyle6.xml"/><Relationship Id="rId33" Type="http://schemas.openxmlformats.org/officeDocument/2006/relationships/diagramData" Target="../diagrams/data8.xml"/><Relationship Id="rId38" Type="http://schemas.openxmlformats.org/officeDocument/2006/relationships/diagramData" Target="../diagrams/data9.xml"/><Relationship Id="rId46" Type="http://schemas.openxmlformats.org/officeDocument/2006/relationships/diagramColors" Target="../diagrams/colors10.xml"/><Relationship Id="rId20" Type="http://schemas.openxmlformats.org/officeDocument/2006/relationships/diagramQuickStyle" Target="../diagrams/quickStyle5.xml"/><Relationship Id="rId41" Type="http://schemas.openxmlformats.org/officeDocument/2006/relationships/diagramColors" Target="../diagrams/colors9.xml"/><Relationship Id="rId54" Type="http://schemas.openxmlformats.org/officeDocument/2006/relationships/diagramLayout" Target="../diagrams/layout12.xml"/><Relationship Id="rId1" Type="http://schemas.openxmlformats.org/officeDocument/2006/relationships/slideLayout" Target="../slideLayouts/slideLayout5.xml"/><Relationship Id="rId6" Type="http://schemas.openxmlformats.org/officeDocument/2006/relationships/diagramColors" Target="../diagrams/colors2.xml"/><Relationship Id="rId15" Type="http://schemas.openxmlformats.org/officeDocument/2006/relationships/diagramQuickStyle" Target="../diagrams/quickStyle4.xml"/><Relationship Id="rId23" Type="http://schemas.openxmlformats.org/officeDocument/2006/relationships/diagramData" Target="../diagrams/data6.xml"/><Relationship Id="rId28" Type="http://schemas.openxmlformats.org/officeDocument/2006/relationships/diagramData" Target="../diagrams/data7.xml"/><Relationship Id="rId36" Type="http://schemas.openxmlformats.org/officeDocument/2006/relationships/diagramColors" Target="../diagrams/colors8.xml"/><Relationship Id="rId49" Type="http://schemas.openxmlformats.org/officeDocument/2006/relationships/diagramLayout" Target="../diagrams/layout11.xml"/><Relationship Id="rId57" Type="http://schemas.microsoft.com/office/2007/relationships/diagramDrawing" Target="../diagrams/drawing12.xml"/><Relationship Id="rId10" Type="http://schemas.openxmlformats.org/officeDocument/2006/relationships/diagramQuickStyle" Target="../diagrams/quickStyle3.xml"/><Relationship Id="rId31" Type="http://schemas.openxmlformats.org/officeDocument/2006/relationships/diagramColors" Target="../diagrams/colors7.xml"/><Relationship Id="rId44" Type="http://schemas.openxmlformats.org/officeDocument/2006/relationships/diagramLayout" Target="../diagrams/layout10.xml"/><Relationship Id="rId52" Type="http://schemas.microsoft.com/office/2007/relationships/diagramDrawing" Target="../diagrams/drawing11.xml"/></Relationships>
</file>

<file path=ppt/slides/_rels/slide9.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97.jpeg"/><Relationship Id="rId7" Type="http://schemas.openxmlformats.org/officeDocument/2006/relationships/image" Target="../media/image101.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00.png"/><Relationship Id="rId5" Type="http://schemas.openxmlformats.org/officeDocument/2006/relationships/image" Target="../media/image99.jpeg"/><Relationship Id="rId10" Type="http://schemas.openxmlformats.org/officeDocument/2006/relationships/image" Target="../media/image104.jpeg"/><Relationship Id="rId4" Type="http://schemas.openxmlformats.org/officeDocument/2006/relationships/image" Target="../media/image98.jpeg"/><Relationship Id="rId9" Type="http://schemas.openxmlformats.org/officeDocument/2006/relationships/image" Target="../media/image10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png"/></Relationships>
</file>

<file path=ppt/slides/_rels/slide1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1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jpeg"/><Relationship Id="rId1" Type="http://schemas.openxmlformats.org/officeDocument/2006/relationships/slideLayout" Target="../slideLayouts/slideLayout5.xml"/><Relationship Id="rId5" Type="http://schemas.openxmlformats.org/officeDocument/2006/relationships/image" Target="../media/image125.jpeg"/><Relationship Id="rId4" Type="http://schemas.openxmlformats.org/officeDocument/2006/relationships/image" Target="../media/image124.png"/></Relationships>
</file>

<file path=ppt/slides/_rels/slide23.xml.rels><?xml version="1.0" encoding="UTF-8" standalone="yes"?>
<Relationships xmlns="http://schemas.openxmlformats.org/package/2006/relationships"><Relationship Id="rId8" Type="http://schemas.openxmlformats.org/officeDocument/2006/relationships/image" Target="../media/image131.jpeg"/><Relationship Id="rId3" Type="http://schemas.openxmlformats.org/officeDocument/2006/relationships/image" Target="../media/image126.jpeg"/><Relationship Id="rId7" Type="http://schemas.openxmlformats.org/officeDocument/2006/relationships/image" Target="../media/image130.jpe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29.jpeg"/><Relationship Id="rId5" Type="http://schemas.openxmlformats.org/officeDocument/2006/relationships/image" Target="../media/image128.jpeg"/><Relationship Id="rId4" Type="http://schemas.openxmlformats.org/officeDocument/2006/relationships/image" Target="../media/image127.jpeg"/></Relationships>
</file>

<file path=ppt/slides/_rels/slide2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33.jpeg"/></Relationships>
</file>

<file path=ppt/slides/_rels/slide25.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8.xml"/><Relationship Id="rId1" Type="http://schemas.openxmlformats.org/officeDocument/2006/relationships/slideLayout" Target="../slideLayouts/slideLayout22.xml"/><Relationship Id="rId5" Type="http://schemas.openxmlformats.org/officeDocument/2006/relationships/image" Target="../media/image136.jpeg"/><Relationship Id="rId4" Type="http://schemas.openxmlformats.org/officeDocument/2006/relationships/image" Target="../media/image135.jpeg"/></Relationships>
</file>

<file path=ppt/slides/_rels/slide26.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9.xml"/><Relationship Id="rId1" Type="http://schemas.openxmlformats.org/officeDocument/2006/relationships/slideLayout" Target="../slideLayouts/slideLayout26.xml"/><Relationship Id="rId6" Type="http://schemas.openxmlformats.org/officeDocument/2006/relationships/image" Target="../media/image140.jpeg"/><Relationship Id="rId5" Type="http://schemas.openxmlformats.org/officeDocument/2006/relationships/image" Target="../media/image139.jpeg"/><Relationship Id="rId4" Type="http://schemas.openxmlformats.org/officeDocument/2006/relationships/image" Target="../media/image138.jpeg"/></Relationships>
</file>

<file path=ppt/slides/_rels/slide2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20.xml"/><Relationship Id="rId1" Type="http://schemas.openxmlformats.org/officeDocument/2006/relationships/slideLayout" Target="../slideLayouts/slideLayout25.xml"/><Relationship Id="rId5" Type="http://schemas.openxmlformats.org/officeDocument/2006/relationships/image" Target="../media/image143.jpeg"/><Relationship Id="rId4" Type="http://schemas.openxmlformats.org/officeDocument/2006/relationships/image" Target="../media/image142.jpeg"/></Relationships>
</file>

<file path=ppt/slides/_rels/slide28.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146.jpeg"/><Relationship Id="rId4" Type="http://schemas.openxmlformats.org/officeDocument/2006/relationships/image" Target="../media/image145.jpeg"/></Relationships>
</file>

<file path=ppt/slides/_rels/slide29.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4.xml"/><Relationship Id="rId4" Type="http://schemas.openxmlformats.org/officeDocument/2006/relationships/image" Target="../media/image149.png"/></Relationships>
</file>

<file path=ppt/slides/_rels/slide30.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22.xml"/><Relationship Id="rId1" Type="http://schemas.openxmlformats.org/officeDocument/2006/relationships/slideLayout" Target="../slideLayouts/slideLayout24.xml"/><Relationship Id="rId5" Type="http://schemas.openxmlformats.org/officeDocument/2006/relationships/image" Target="../media/image151.emf"/><Relationship Id="rId4" Type="http://schemas.openxmlformats.org/officeDocument/2006/relationships/oleObject" Target="../embeddings/oleObject1.bin"/></Relationships>
</file>

<file path=ppt/slides/_rels/slide31.xml.rels><?xml version="1.0" encoding="UTF-8" standalone="yes"?>
<Relationships xmlns="http://schemas.openxmlformats.org/package/2006/relationships"><Relationship Id="rId3" Type="http://schemas.openxmlformats.org/officeDocument/2006/relationships/image" Target="../media/image152.jpeg"/><Relationship Id="rId7" Type="http://schemas.openxmlformats.org/officeDocument/2006/relationships/image" Target="../media/image156.jpeg"/><Relationship Id="rId2" Type="http://schemas.openxmlformats.org/officeDocument/2006/relationships/notesSlide" Target="../notesSlides/notesSlide23.xml"/><Relationship Id="rId1" Type="http://schemas.openxmlformats.org/officeDocument/2006/relationships/slideLayout" Target="../slideLayouts/slideLayout24.xml"/><Relationship Id="rId6" Type="http://schemas.openxmlformats.org/officeDocument/2006/relationships/image" Target="../media/image155.jpeg"/><Relationship Id="rId5" Type="http://schemas.openxmlformats.org/officeDocument/2006/relationships/image" Target="../media/image154.jpeg"/><Relationship Id="rId4" Type="http://schemas.openxmlformats.org/officeDocument/2006/relationships/image" Target="../media/image153.jpeg"/></Relationships>
</file>

<file path=ppt/slides/_rels/slide32.xml.rels><?xml version="1.0" encoding="UTF-8" standalone="yes"?>
<Relationships xmlns="http://schemas.openxmlformats.org/package/2006/relationships"><Relationship Id="rId3" Type="http://schemas.openxmlformats.org/officeDocument/2006/relationships/image" Target="../media/image157.emf"/><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27.xml"/><Relationship Id="rId1" Type="http://schemas.openxmlformats.org/officeDocument/2006/relationships/slideLayout" Target="../slideLayouts/slideLayout90.xml"/></Relationships>
</file>

<file path=ppt/slides/_rels/slide36.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28.xml"/><Relationship Id="rId1" Type="http://schemas.openxmlformats.org/officeDocument/2006/relationships/slideLayout" Target="../slideLayouts/slideLayout90.xml"/></Relationships>
</file>

<file path=ppt/slides/_rels/slide3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29.xml"/><Relationship Id="rId1" Type="http://schemas.openxmlformats.org/officeDocument/2006/relationships/slideLayout" Target="../slideLayouts/slideLayout85.xml"/><Relationship Id="rId4" Type="http://schemas.openxmlformats.org/officeDocument/2006/relationships/image" Target="../media/image163.png"/></Relationships>
</file>

<file path=ppt/slides/_rels/slide3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30.xml"/><Relationship Id="rId1" Type="http://schemas.openxmlformats.org/officeDocument/2006/relationships/slideLayout" Target="../slideLayouts/slideLayout85.xml"/><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s>
</file>

<file path=ppt/slides/_rels/slide39.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31.xml"/><Relationship Id="rId1" Type="http://schemas.openxmlformats.org/officeDocument/2006/relationships/slideLayout" Target="../slideLayouts/slideLayout89.xml"/></Relationships>
</file>

<file path=ppt/slides/_rels/slide40.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90.xml"/></Relationships>
</file>

<file path=ppt/slides/_rels/slide41.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90.xml"/><Relationship Id="rId5" Type="http://schemas.openxmlformats.org/officeDocument/2006/relationships/image" Target="../media/image173.jpeg"/><Relationship Id="rId4" Type="http://schemas.openxmlformats.org/officeDocument/2006/relationships/image" Target="../media/image172.jpeg"/></Relationships>
</file>

<file path=ppt/slides/_rels/slide42.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32.xml"/><Relationship Id="rId1" Type="http://schemas.openxmlformats.org/officeDocument/2006/relationships/slideLayout" Target="../slideLayouts/slideLayout85.xml"/></Relationships>
</file>

<file path=ppt/slides/_rels/slide43.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33.xml"/><Relationship Id="rId1" Type="http://schemas.openxmlformats.org/officeDocument/2006/relationships/slideLayout" Target="../slideLayouts/slideLayout89.xml"/></Relationships>
</file>

<file path=ppt/slides/_rels/slide44.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34.xml"/><Relationship Id="rId1" Type="http://schemas.openxmlformats.org/officeDocument/2006/relationships/slideLayout" Target="../slideLayouts/slideLayout89.xml"/><Relationship Id="rId4" Type="http://schemas.openxmlformats.org/officeDocument/2006/relationships/image" Target="../media/image177.jpeg"/></Relationships>
</file>

<file path=ppt/slides/_rels/slide45.xml.rels><?xml version="1.0" encoding="UTF-8" standalone="yes"?>
<Relationships xmlns="http://schemas.openxmlformats.org/package/2006/relationships"><Relationship Id="rId8" Type="http://schemas.openxmlformats.org/officeDocument/2006/relationships/image" Target="../media/image183.png"/><Relationship Id="rId3" Type="http://schemas.openxmlformats.org/officeDocument/2006/relationships/image" Target="../media/image178.png"/><Relationship Id="rId7" Type="http://schemas.openxmlformats.org/officeDocument/2006/relationships/image" Target="../media/image182.png"/><Relationship Id="rId2" Type="http://schemas.openxmlformats.org/officeDocument/2006/relationships/slideLayout" Target="../slideLayouts/slideLayout5.xml"/><Relationship Id="rId1" Type="http://schemas.openxmlformats.org/officeDocument/2006/relationships/tags" Target="../tags/tag2.xml"/><Relationship Id="rId6" Type="http://schemas.openxmlformats.org/officeDocument/2006/relationships/image" Target="../media/image181.png"/><Relationship Id="rId11" Type="http://schemas.openxmlformats.org/officeDocument/2006/relationships/image" Target="../media/image186.png"/><Relationship Id="rId5" Type="http://schemas.openxmlformats.org/officeDocument/2006/relationships/image" Target="../media/image180.png"/><Relationship Id="rId10" Type="http://schemas.openxmlformats.org/officeDocument/2006/relationships/image" Target="../media/image185.png"/><Relationship Id="rId4" Type="http://schemas.openxmlformats.org/officeDocument/2006/relationships/image" Target="../media/image179.png"/><Relationship Id="rId9" Type="http://schemas.openxmlformats.org/officeDocument/2006/relationships/image" Target="../media/image184.png"/></Relationships>
</file>

<file path=ppt/slides/_rels/slide46.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192.png"/><Relationship Id="rId4" Type="http://schemas.openxmlformats.org/officeDocument/2006/relationships/image" Target="../media/image191.png"/></Relationships>
</file>

<file path=ppt/slides/_rels/slide50.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image" Target="../media/image195.jpeg"/><Relationship Id="rId1" Type="http://schemas.openxmlformats.org/officeDocument/2006/relationships/slideLayout" Target="../slideLayouts/slideLayout5.xml"/><Relationship Id="rId4" Type="http://schemas.openxmlformats.org/officeDocument/2006/relationships/image" Target="../media/image197.jpeg"/></Relationships>
</file>

<file path=ppt/slides/_rels/slide53.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image" Target="../media/image198.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hyperlink" Target="mailto:info@pefc.it" TargetMode="External"/><Relationship Id="rId1" Type="http://schemas.openxmlformats.org/officeDocument/2006/relationships/slideLayout" Target="../slideLayouts/slideLayout5.xml"/><Relationship Id="rId4" Type="http://schemas.openxmlformats.org/officeDocument/2006/relationships/image" Target="../media/image20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sz="quarter" idx="14"/>
          </p:nvPr>
        </p:nvSpPr>
        <p:spPr>
          <a:xfrm>
            <a:off x="468314" y="3778200"/>
            <a:ext cx="6069219" cy="1098600"/>
          </a:xfrm>
        </p:spPr>
        <p:txBody>
          <a:bodyPr/>
          <a:lstStyle/>
          <a:p>
            <a:r>
              <a:rPr lang="it-IT" b="1" i="0" dirty="0">
                <a:solidFill>
                  <a:schemeClr val="bg1"/>
                </a:solidFill>
                <a:latin typeface="Bahnschrift Light Condensed" panose="020B0502040204020203" pitchFamily="34" charset="0"/>
              </a:rPr>
              <a:t>Antonio </a:t>
            </a:r>
            <a:r>
              <a:rPr lang="it-IT" b="1" i="0" dirty="0" err="1">
                <a:solidFill>
                  <a:schemeClr val="bg1"/>
                </a:solidFill>
                <a:latin typeface="Bahnschrift Light Condensed" panose="020B0502040204020203" pitchFamily="34" charset="0"/>
              </a:rPr>
              <a:t>Brunori</a:t>
            </a:r>
            <a:endParaRPr lang="it-IT" b="1" i="0" dirty="0">
              <a:solidFill>
                <a:schemeClr val="bg1"/>
              </a:solidFill>
              <a:latin typeface="Bahnschrift Light Condensed" panose="020B0502040204020203" pitchFamily="34" charset="0"/>
            </a:endParaRPr>
          </a:p>
          <a:p>
            <a:r>
              <a:rPr lang="it-IT" b="1" i="0" dirty="0">
                <a:solidFill>
                  <a:schemeClr val="bg1"/>
                </a:solidFill>
                <a:latin typeface="Bahnschrift Light Condensed" panose="020B0502040204020203" pitchFamily="34" charset="0"/>
              </a:rPr>
              <a:t>Segretario generale PEFC Italia</a:t>
            </a:r>
          </a:p>
          <a:p>
            <a:r>
              <a:rPr lang="it-IT" b="1" i="0" dirty="0">
                <a:solidFill>
                  <a:schemeClr val="bg1"/>
                </a:solidFill>
                <a:latin typeface="Bahnschrift Light Condensed" panose="020B0502040204020203" pitchFamily="34" charset="0"/>
              </a:rPr>
              <a:t>info@pefc.it </a:t>
            </a:r>
          </a:p>
        </p:txBody>
      </p:sp>
      <p:sp>
        <p:nvSpPr>
          <p:cNvPr id="3" name="Segnaposto testo 2"/>
          <p:cNvSpPr>
            <a:spLocks noGrp="1"/>
          </p:cNvSpPr>
          <p:nvPr>
            <p:ph type="body" sz="quarter" idx="13"/>
          </p:nvPr>
        </p:nvSpPr>
        <p:spPr>
          <a:xfrm>
            <a:off x="468314" y="375122"/>
            <a:ext cx="5961362" cy="2920105"/>
          </a:xfrm>
        </p:spPr>
        <p:txBody>
          <a:bodyPr/>
          <a:lstStyle/>
          <a:p>
            <a:r>
              <a:rPr lang="it-IT" sz="4000" dirty="0">
                <a:effectLst>
                  <a:outerShdw blurRad="38100" dist="38100" dir="2700000" algn="tl">
                    <a:srgbClr val="000000">
                      <a:alpha val="43137"/>
                    </a:srgbClr>
                  </a:outerShdw>
                </a:effectLst>
                <a:latin typeface="Bahnschrift Light Condensed" panose="020B0502040204020203" pitchFamily="34" charset="0"/>
              </a:rPr>
              <a:t>Le filiere forestali, risorse economiche fondamentali per le comunità delle aree montane</a:t>
            </a:r>
          </a:p>
        </p:txBody>
      </p:sp>
      <p:sp>
        <p:nvSpPr>
          <p:cNvPr id="4" name="Rettangolo 3"/>
          <p:cNvSpPr/>
          <p:nvPr/>
        </p:nvSpPr>
        <p:spPr>
          <a:xfrm>
            <a:off x="6537533" y="5359773"/>
            <a:ext cx="2430326" cy="13496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201537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CasellaDiTesto 2"/>
          <p:cNvSpPr txBox="1">
            <a:spLocks noChangeArrowheads="1"/>
          </p:cNvSpPr>
          <p:nvPr/>
        </p:nvSpPr>
        <p:spPr bwMode="auto">
          <a:xfrm>
            <a:off x="2263817" y="335762"/>
            <a:ext cx="4267200" cy="496290"/>
          </a:xfrm>
          <a:prstGeom prst="rect">
            <a:avLst/>
          </a:prstGeom>
          <a:noFill/>
          <a:ln>
            <a:noFill/>
          </a:ln>
        </p:spPr>
        <p:txBody>
          <a:bodyPr>
            <a:spAutoFit/>
          </a:bodyPr>
          <a:lstStyle/>
          <a:p>
            <a:pPr algn="ctr">
              <a:defRPr/>
            </a:pPr>
            <a:r>
              <a:rPr lang="it-IT" altLang="x-none" sz="2625" b="1" dirty="0">
                <a:solidFill>
                  <a:srgbClr val="92D050"/>
                </a:solidFill>
                <a:latin typeface="Arial"/>
                <a:ea typeface="+mj-ea"/>
                <a:cs typeface="+mj-cs"/>
              </a:rPr>
              <a:t>Cosa è il PEFC</a:t>
            </a:r>
          </a:p>
        </p:txBody>
      </p:sp>
      <p:sp>
        <p:nvSpPr>
          <p:cNvPr id="93188" name="Rettangolo 1"/>
          <p:cNvSpPr>
            <a:spLocks noChangeArrowheads="1"/>
          </p:cNvSpPr>
          <p:nvPr/>
        </p:nvSpPr>
        <p:spPr bwMode="auto">
          <a:xfrm>
            <a:off x="3792389" y="1945373"/>
            <a:ext cx="4995476" cy="4408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sz="2000">
                <a:solidFill>
                  <a:schemeClr val="bg1"/>
                </a:solidFill>
                <a:latin typeface="Arial" panose="020B0604020202020204" pitchFamily="34" charset="0"/>
                <a:ea typeface="MS Gothic" panose="020B0609070205080204" pitchFamily="49" charset="-128"/>
              </a:defRPr>
            </a:lvl1pPr>
            <a:lvl2pPr>
              <a:defRPr sz="2000">
                <a:solidFill>
                  <a:schemeClr val="bg1"/>
                </a:solidFill>
                <a:latin typeface="Arial" panose="020B0604020202020204" pitchFamily="34" charset="0"/>
                <a:ea typeface="MS Gothic" panose="020B0609070205080204" pitchFamily="49" charset="-128"/>
              </a:defRPr>
            </a:lvl2pPr>
            <a:lvl3pPr>
              <a:defRPr sz="2000">
                <a:solidFill>
                  <a:schemeClr val="bg1"/>
                </a:solidFill>
                <a:latin typeface="Arial" panose="020B0604020202020204" pitchFamily="34" charset="0"/>
                <a:ea typeface="MS Gothic" panose="020B0609070205080204" pitchFamily="49" charset="-128"/>
              </a:defRPr>
            </a:lvl3pPr>
            <a:lvl4pPr>
              <a:defRPr sz="2000">
                <a:solidFill>
                  <a:schemeClr val="bg1"/>
                </a:solidFill>
                <a:latin typeface="Arial" panose="020B0604020202020204" pitchFamily="34" charset="0"/>
                <a:ea typeface="MS Gothic" panose="020B0609070205080204" pitchFamily="49" charset="-128"/>
              </a:defRPr>
            </a:lvl4pPr>
            <a:lvl5pPr>
              <a:defRPr sz="2000">
                <a:solidFill>
                  <a:schemeClr val="bg1"/>
                </a:solidFill>
                <a:latin typeface="Arial" panose="020B0604020202020204" pitchFamily="34" charset="0"/>
                <a:ea typeface="MS Gothic" panose="020B0609070205080204" pitchFamily="49" charset="-128"/>
              </a:defRPr>
            </a:lvl5pPr>
            <a:lvl6pPr marL="2514600" indent="-228600" defTabSz="449263" eaLnBrk="0" fontAlgn="base" hangingPunct="0">
              <a:spcBef>
                <a:spcPct val="0"/>
              </a:spcBef>
              <a:spcAft>
                <a:spcPct val="0"/>
              </a:spcAft>
              <a:defRPr sz="2000">
                <a:solidFill>
                  <a:schemeClr val="bg1"/>
                </a:solidFill>
                <a:latin typeface="Arial" panose="020B0604020202020204" pitchFamily="34" charset="0"/>
                <a:ea typeface="MS Gothic" panose="020B0609070205080204" pitchFamily="49" charset="-128"/>
              </a:defRPr>
            </a:lvl6pPr>
            <a:lvl7pPr marL="2971800" indent="-228600" defTabSz="449263" eaLnBrk="0" fontAlgn="base" hangingPunct="0">
              <a:spcBef>
                <a:spcPct val="0"/>
              </a:spcBef>
              <a:spcAft>
                <a:spcPct val="0"/>
              </a:spcAft>
              <a:defRPr sz="2000">
                <a:solidFill>
                  <a:schemeClr val="bg1"/>
                </a:solidFill>
                <a:latin typeface="Arial" panose="020B0604020202020204" pitchFamily="34" charset="0"/>
                <a:ea typeface="MS Gothic" panose="020B0609070205080204" pitchFamily="49" charset="-128"/>
              </a:defRPr>
            </a:lvl7pPr>
            <a:lvl8pPr marL="3429000" indent="-228600" defTabSz="449263" eaLnBrk="0" fontAlgn="base" hangingPunct="0">
              <a:spcBef>
                <a:spcPct val="0"/>
              </a:spcBef>
              <a:spcAft>
                <a:spcPct val="0"/>
              </a:spcAft>
              <a:defRPr sz="2000">
                <a:solidFill>
                  <a:schemeClr val="bg1"/>
                </a:solidFill>
                <a:latin typeface="Arial" panose="020B0604020202020204" pitchFamily="34" charset="0"/>
                <a:ea typeface="MS Gothic" panose="020B0609070205080204" pitchFamily="49" charset="-128"/>
              </a:defRPr>
            </a:lvl8pPr>
            <a:lvl9pPr marL="3886200" indent="-228600" defTabSz="449263" eaLnBrk="0" fontAlgn="base" hangingPunct="0">
              <a:spcBef>
                <a:spcPct val="0"/>
              </a:spcBef>
              <a:spcAft>
                <a:spcPct val="0"/>
              </a:spcAft>
              <a:defRPr sz="2000">
                <a:solidFill>
                  <a:schemeClr val="bg1"/>
                </a:solidFill>
                <a:latin typeface="Arial" panose="020B0604020202020204" pitchFamily="34" charset="0"/>
                <a:ea typeface="MS Gothic" panose="020B0609070205080204" pitchFamily="49" charset="-128"/>
              </a:defRPr>
            </a:lvl9pPr>
          </a:lstStyle>
          <a:p>
            <a:pPr algn="just">
              <a:buFont typeface="Arial" panose="020B0604020202020204" pitchFamily="34" charset="0"/>
              <a:buChar char="•"/>
            </a:pPr>
            <a:r>
              <a:rPr lang="it-IT" altLang="it-IT" sz="1650" dirty="0">
                <a:solidFill>
                  <a:srgbClr val="000000"/>
                </a:solidFill>
              </a:rPr>
              <a:t>Ente normatore (ISO del settore forestale)</a:t>
            </a:r>
          </a:p>
          <a:p>
            <a:pPr algn="just">
              <a:buFont typeface="Arial" panose="020B0604020202020204" pitchFamily="34" charset="0"/>
              <a:buChar char="•"/>
            </a:pPr>
            <a:r>
              <a:rPr lang="it-IT" altLang="it-IT" sz="1650" dirty="0">
                <a:solidFill>
                  <a:srgbClr val="000000"/>
                </a:solidFill>
              </a:rPr>
              <a:t>PEFC Italia è la struttura nazionale dell’ organizzazione internazionale </a:t>
            </a:r>
            <a:r>
              <a:rPr lang="it-IT" altLang="it-IT" sz="1650" b="1" dirty="0">
                <a:solidFill>
                  <a:srgbClr val="000000"/>
                </a:solidFill>
              </a:rPr>
              <a:t>non governativa</a:t>
            </a:r>
            <a:r>
              <a:rPr lang="it-IT" altLang="it-IT" sz="1650" dirty="0">
                <a:solidFill>
                  <a:srgbClr val="000000"/>
                </a:solidFill>
              </a:rPr>
              <a:t>, </a:t>
            </a:r>
            <a:r>
              <a:rPr lang="it-IT" altLang="it-IT" sz="1650" b="1" dirty="0">
                <a:solidFill>
                  <a:srgbClr val="000000"/>
                </a:solidFill>
              </a:rPr>
              <a:t>indipendente</a:t>
            </a:r>
            <a:r>
              <a:rPr lang="it-IT" altLang="it-IT" sz="1650" dirty="0">
                <a:solidFill>
                  <a:srgbClr val="000000"/>
                </a:solidFill>
              </a:rPr>
              <a:t> e </a:t>
            </a:r>
            <a:r>
              <a:rPr lang="it-IT" altLang="it-IT" sz="1650" b="1" dirty="0">
                <a:solidFill>
                  <a:srgbClr val="000000"/>
                </a:solidFill>
              </a:rPr>
              <a:t>senza fini di lucro;</a:t>
            </a:r>
            <a:r>
              <a:rPr lang="it-IT" altLang="it-IT" sz="1650" dirty="0">
                <a:solidFill>
                  <a:srgbClr val="000000"/>
                </a:solidFill>
              </a:rPr>
              <a:t> ha lo scopo di promuovere la gestione sostenibile delle foreste attraverso la certificazione PEFC.</a:t>
            </a:r>
          </a:p>
          <a:p>
            <a:pPr algn="just">
              <a:buFont typeface="Arial" panose="020B0604020202020204" pitchFamily="34" charset="0"/>
              <a:buChar char="•"/>
            </a:pPr>
            <a:r>
              <a:rPr lang="it-IT" altLang="it-IT" sz="1650" dirty="0">
                <a:solidFill>
                  <a:srgbClr val="000000"/>
                </a:solidFill>
              </a:rPr>
              <a:t>E’ una certificazione di </a:t>
            </a:r>
            <a:r>
              <a:rPr lang="it-IT" altLang="it-IT" sz="1650" b="1" dirty="0">
                <a:solidFill>
                  <a:srgbClr val="000000"/>
                </a:solidFill>
              </a:rPr>
              <a:t>parte terza</a:t>
            </a:r>
            <a:r>
              <a:rPr lang="it-IT" altLang="it-IT" sz="1650" dirty="0">
                <a:solidFill>
                  <a:srgbClr val="000000"/>
                </a:solidFill>
              </a:rPr>
              <a:t>, svolta da Organismi di certificazione accreditati da </a:t>
            </a:r>
            <a:r>
              <a:rPr lang="it-IT" altLang="it-IT" sz="1650" dirty="0" err="1">
                <a:solidFill>
                  <a:srgbClr val="000000"/>
                </a:solidFill>
              </a:rPr>
              <a:t>Accredia</a:t>
            </a:r>
            <a:r>
              <a:rPr lang="it-IT" altLang="it-IT" sz="1650" dirty="0">
                <a:solidFill>
                  <a:srgbClr val="000000"/>
                </a:solidFill>
              </a:rPr>
              <a:t>.</a:t>
            </a:r>
          </a:p>
          <a:p>
            <a:pPr algn="just">
              <a:buFont typeface="Arial" panose="020B0604020202020204" pitchFamily="34" charset="0"/>
              <a:buChar char="•"/>
            </a:pPr>
            <a:r>
              <a:rPr lang="it-IT" altLang="it-IT" sz="1650" dirty="0">
                <a:solidFill>
                  <a:srgbClr val="000000"/>
                </a:solidFill>
              </a:rPr>
              <a:t>La certificazione forestale è nata per la </a:t>
            </a:r>
            <a:r>
              <a:rPr lang="it-IT" altLang="it-IT" sz="1650" b="1" dirty="0">
                <a:solidFill>
                  <a:srgbClr val="000000"/>
                </a:solidFill>
              </a:rPr>
              <a:t>tutela delle foreste e per la promozione dei loro prodotti e servizi </a:t>
            </a:r>
            <a:r>
              <a:rPr lang="it-IT" altLang="it-IT" sz="1650" dirty="0">
                <a:solidFill>
                  <a:srgbClr val="000000"/>
                </a:solidFill>
              </a:rPr>
              <a:t>se da boschi e piantagioni gestiti in maniera sostenibile</a:t>
            </a:r>
            <a:r>
              <a:rPr lang="it-IT" altLang="it-IT" sz="1500" dirty="0">
                <a:solidFill>
                  <a:srgbClr val="000000"/>
                </a:solidFill>
              </a:rPr>
              <a:t>. </a:t>
            </a:r>
          </a:p>
          <a:p>
            <a:pPr algn="just">
              <a:buFont typeface="Arial" panose="020B0604020202020204" pitchFamily="34" charset="0"/>
              <a:buChar char="•"/>
            </a:pPr>
            <a:r>
              <a:rPr lang="it-IT" altLang="it-IT" sz="1650" dirty="0">
                <a:solidFill>
                  <a:srgbClr val="000000"/>
                </a:solidFill>
              </a:rPr>
              <a:t>La </a:t>
            </a:r>
            <a:r>
              <a:rPr lang="it-IT" altLang="it-IT" sz="1650" b="1" dirty="0">
                <a:solidFill>
                  <a:srgbClr val="000000"/>
                </a:solidFill>
              </a:rPr>
              <a:t>Regione Umbria </a:t>
            </a:r>
            <a:r>
              <a:rPr lang="it-IT" altLang="it-IT" sz="1650" dirty="0">
                <a:solidFill>
                  <a:srgbClr val="000000"/>
                </a:solidFill>
              </a:rPr>
              <a:t>è socio fondatore; i soci  sono 65, tra i quali 10 PPAA, </a:t>
            </a:r>
            <a:r>
              <a:rPr lang="it-IT" altLang="it-IT" sz="1650" dirty="0" err="1">
                <a:solidFill>
                  <a:srgbClr val="000000"/>
                </a:solidFill>
              </a:rPr>
              <a:t>Federforeste</a:t>
            </a:r>
            <a:r>
              <a:rPr lang="it-IT" altLang="it-IT" sz="1650" dirty="0">
                <a:solidFill>
                  <a:srgbClr val="000000"/>
                </a:solidFill>
              </a:rPr>
              <a:t>, CONAF, Consumatori, Legambiente e organizzazioni della società civile. </a:t>
            </a:r>
          </a:p>
        </p:txBody>
      </p:sp>
      <p:pic>
        <p:nvPicPr>
          <p:cNvPr id="3" name="Immagine 2" descr="Immagine che contiene testo, Carattere, logo, schermata&#10;&#10;Descrizione generata automaticamente">
            <a:extLst>
              <a:ext uri="{FF2B5EF4-FFF2-40B4-BE49-F238E27FC236}">
                <a16:creationId xmlns:a16="http://schemas.microsoft.com/office/drawing/2014/main" id="{0F11EF37-4B5C-1BE3-B5E8-2CDF4E9D53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9580" y="1945373"/>
            <a:ext cx="2485505" cy="4407356"/>
          </a:xfrm>
          <a:prstGeom prst="rect">
            <a:avLst/>
          </a:prstGeom>
        </p:spPr>
      </p:pic>
    </p:spTree>
    <p:extLst>
      <p:ext uri="{BB962C8B-B14F-4D97-AF65-F5344CB8AC3E}">
        <p14:creationId xmlns:p14="http://schemas.microsoft.com/office/powerpoint/2010/main" val="104052772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2E9D63-B4FB-C346-9C7E-4F7202223600}"/>
              </a:ext>
            </a:extLst>
          </p:cNvPr>
          <p:cNvSpPr>
            <a:spLocks noGrp="1"/>
          </p:cNvSpPr>
          <p:nvPr>
            <p:ph type="title"/>
          </p:nvPr>
        </p:nvSpPr>
        <p:spPr/>
        <p:txBody>
          <a:bodyPr/>
          <a:lstStyle/>
          <a:p>
            <a:endParaRPr lang="it-IT"/>
          </a:p>
        </p:txBody>
      </p:sp>
      <p:sp>
        <p:nvSpPr>
          <p:cNvPr id="3" name="Segnaposto testo 2">
            <a:extLst>
              <a:ext uri="{FF2B5EF4-FFF2-40B4-BE49-F238E27FC236}">
                <a16:creationId xmlns:a16="http://schemas.microsoft.com/office/drawing/2014/main" id="{34110223-9F0A-154A-B769-F2DC934D7DEF}"/>
              </a:ext>
            </a:extLst>
          </p:cNvPr>
          <p:cNvSpPr>
            <a:spLocks noGrp="1"/>
          </p:cNvSpPr>
          <p:nvPr>
            <p:ph type="body" idx="1"/>
          </p:nvPr>
        </p:nvSpPr>
        <p:spPr/>
        <p:txBody>
          <a:bodyPr/>
          <a:lstStyle/>
          <a:p>
            <a:endParaRPr lang="it-IT"/>
          </a:p>
        </p:txBody>
      </p:sp>
      <p:sp>
        <p:nvSpPr>
          <p:cNvPr id="4" name="Segnaposto testo 3">
            <a:extLst>
              <a:ext uri="{FF2B5EF4-FFF2-40B4-BE49-F238E27FC236}">
                <a16:creationId xmlns:a16="http://schemas.microsoft.com/office/drawing/2014/main" id="{0DB96470-9576-3B45-9F6A-71501BF2F6C3}"/>
              </a:ext>
            </a:extLst>
          </p:cNvPr>
          <p:cNvSpPr>
            <a:spLocks noGrp="1"/>
          </p:cNvSpPr>
          <p:nvPr>
            <p:ph type="body" idx="2"/>
          </p:nvPr>
        </p:nvSpPr>
        <p:spPr>
          <a:xfrm>
            <a:off x="6651852" y="1131094"/>
            <a:ext cx="2498272" cy="5027159"/>
          </a:xfrm>
        </p:spPr>
        <p:txBody>
          <a:bodyPr>
            <a:normAutofit/>
          </a:bodyPr>
          <a:lstStyle/>
          <a:p>
            <a:pPr algn="ctr"/>
            <a:r>
              <a:rPr lang="it-IT" sz="1800" b="1" dirty="0"/>
              <a:t>1.124.507,48</a:t>
            </a:r>
            <a:r>
              <a:rPr lang="it-IT" sz="1800" dirty="0"/>
              <a:t> </a:t>
            </a:r>
            <a:r>
              <a:rPr lang="it-IT" sz="1800" b="1" dirty="0"/>
              <a:t>ettari</a:t>
            </a:r>
            <a:br>
              <a:rPr lang="it-IT" sz="1800" b="1" dirty="0"/>
            </a:br>
            <a:r>
              <a:rPr lang="it-IT" sz="1800" dirty="0"/>
              <a:t>di superficie totale certificata PEFC (</a:t>
            </a:r>
            <a:r>
              <a:rPr lang="it-IT" sz="1800" b="1" dirty="0"/>
              <a:t>10.857,31 ettari</a:t>
            </a:r>
            <a:r>
              <a:rPr lang="it-IT" sz="1800" dirty="0"/>
              <a:t> Arboricoltura)</a:t>
            </a:r>
          </a:p>
          <a:p>
            <a:pPr algn="ctr"/>
            <a:r>
              <a:rPr lang="it-IT" sz="1800" b="1" dirty="0"/>
              <a:t>90% della certificazione in Italia è PEFC</a:t>
            </a:r>
          </a:p>
          <a:p>
            <a:pPr algn="ctr"/>
            <a:r>
              <a:rPr lang="it-IT" sz="1800" b="1" dirty="0"/>
              <a:t>(9% è PEFC-FSC)</a:t>
            </a:r>
          </a:p>
          <a:p>
            <a:pPr algn="ctr"/>
            <a:r>
              <a:rPr lang="it-IT" sz="1800" b="1" dirty="0"/>
              <a:t>1.000.442,69</a:t>
            </a:r>
            <a:r>
              <a:rPr lang="it-IT" sz="1800" dirty="0"/>
              <a:t> ha</a:t>
            </a:r>
          </a:p>
          <a:p>
            <a:pPr algn="ctr"/>
            <a:r>
              <a:rPr lang="it-IT" sz="1800" dirty="0"/>
              <a:t>Nord</a:t>
            </a:r>
          </a:p>
          <a:p>
            <a:pPr algn="ctr"/>
            <a:r>
              <a:rPr lang="it-IT" sz="1800" b="1" dirty="0"/>
              <a:t> 108.490,08</a:t>
            </a:r>
            <a:r>
              <a:rPr lang="it-IT" sz="1800" dirty="0"/>
              <a:t> ha</a:t>
            </a:r>
          </a:p>
          <a:p>
            <a:pPr algn="ctr"/>
            <a:r>
              <a:rPr lang="it-IT" sz="1800" dirty="0"/>
              <a:t>Centro</a:t>
            </a:r>
          </a:p>
          <a:p>
            <a:pPr algn="ctr"/>
            <a:r>
              <a:rPr lang="it-IT" sz="1800" b="1" dirty="0"/>
              <a:t>14.086,90</a:t>
            </a:r>
            <a:r>
              <a:rPr lang="it-IT" sz="1800" dirty="0"/>
              <a:t> ha</a:t>
            </a:r>
          </a:p>
          <a:p>
            <a:pPr algn="ctr"/>
            <a:r>
              <a:rPr lang="it-IT" sz="1800" dirty="0"/>
              <a:t>Sud e Isole</a:t>
            </a:r>
          </a:p>
        </p:txBody>
      </p:sp>
      <p:pic>
        <p:nvPicPr>
          <p:cNvPr id="8" name="Immagine 7">
            <a:extLst>
              <a:ext uri="{FF2B5EF4-FFF2-40B4-BE49-F238E27FC236}">
                <a16:creationId xmlns:a16="http://schemas.microsoft.com/office/drawing/2014/main" id="{C55EECFC-DBB9-7F48-859D-4D79C3CB328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57250"/>
            <a:ext cx="6772275" cy="5057775"/>
          </a:xfrm>
          <a:prstGeom prst="rect">
            <a:avLst/>
          </a:prstGeom>
        </p:spPr>
      </p:pic>
      <p:sp>
        <p:nvSpPr>
          <p:cNvPr id="11" name="Ovale 10">
            <a:extLst>
              <a:ext uri="{FF2B5EF4-FFF2-40B4-BE49-F238E27FC236}">
                <a16:creationId xmlns:a16="http://schemas.microsoft.com/office/drawing/2014/main" id="{A33CD0A9-BDD3-B04A-A0D2-A5EB00E70138}"/>
              </a:ext>
            </a:extLst>
          </p:cNvPr>
          <p:cNvSpPr/>
          <p:nvPr/>
        </p:nvSpPr>
        <p:spPr>
          <a:xfrm>
            <a:off x="4157662" y="3856396"/>
            <a:ext cx="2414588" cy="21431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Tree>
    <p:extLst>
      <p:ext uri="{BB962C8B-B14F-4D97-AF65-F5344CB8AC3E}">
        <p14:creationId xmlns:p14="http://schemas.microsoft.com/office/powerpoint/2010/main" val="160819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0C09DE-8BE5-CAD0-C2C9-50D3F3F99BFC}"/>
              </a:ext>
            </a:extLst>
          </p:cNvPr>
          <p:cNvSpPr>
            <a:spLocks noGrp="1"/>
          </p:cNvSpPr>
          <p:nvPr>
            <p:ph type="title"/>
          </p:nvPr>
        </p:nvSpPr>
        <p:spPr/>
        <p:txBody>
          <a:bodyPr/>
          <a:lstStyle/>
          <a:p>
            <a:endParaRPr lang="it-IT"/>
          </a:p>
        </p:txBody>
      </p:sp>
      <p:sp>
        <p:nvSpPr>
          <p:cNvPr id="3" name="Segnaposto numero diapositiva 2">
            <a:extLst>
              <a:ext uri="{FF2B5EF4-FFF2-40B4-BE49-F238E27FC236}">
                <a16:creationId xmlns:a16="http://schemas.microsoft.com/office/drawing/2014/main" id="{EBB92C5E-AC45-74C7-8BFB-2AE4B423658D}"/>
              </a:ext>
            </a:extLst>
          </p:cNvPr>
          <p:cNvSpPr>
            <a:spLocks noGrp="1"/>
          </p:cNvSpPr>
          <p:nvPr>
            <p:ph type="sldNum" sz="quarter" idx="7"/>
          </p:nvPr>
        </p:nvSpPr>
        <p:spPr/>
        <p:txBody>
          <a:bodyPr/>
          <a:lstStyle/>
          <a:p>
            <a:fld id="{B6F15528-21DE-4FAA-801E-634DDDAF4B2B}" type="slidenum">
              <a:rPr lang="it-IT" smtClean="0"/>
              <a:t>4</a:t>
            </a:fld>
            <a:endParaRPr lang="it-IT"/>
          </a:p>
        </p:txBody>
      </p:sp>
      <p:pic>
        <p:nvPicPr>
          <p:cNvPr id="5" name="Immagine 4">
            <a:extLst>
              <a:ext uri="{FF2B5EF4-FFF2-40B4-BE49-F238E27FC236}">
                <a16:creationId xmlns:a16="http://schemas.microsoft.com/office/drawing/2014/main" id="{BBC0B464-8BD5-DB6F-DD30-618DEFFCD3BE}"/>
              </a:ext>
            </a:extLst>
          </p:cNvPr>
          <p:cNvPicPr>
            <a:picLocks noChangeAspect="1"/>
          </p:cNvPicPr>
          <p:nvPr/>
        </p:nvPicPr>
        <p:blipFill>
          <a:blip r:embed="rId2"/>
          <a:stretch>
            <a:fillRect/>
          </a:stretch>
        </p:blipFill>
        <p:spPr>
          <a:xfrm>
            <a:off x="466273" y="1121247"/>
            <a:ext cx="5501456" cy="4615507"/>
          </a:xfrm>
          <a:prstGeom prst="rect">
            <a:avLst/>
          </a:prstGeom>
        </p:spPr>
      </p:pic>
      <p:pic>
        <p:nvPicPr>
          <p:cNvPr id="6" name="Immagine 5">
            <a:extLst>
              <a:ext uri="{FF2B5EF4-FFF2-40B4-BE49-F238E27FC236}">
                <a16:creationId xmlns:a16="http://schemas.microsoft.com/office/drawing/2014/main" id="{D8A8ADE1-A59F-C289-8B5A-020747B73349}"/>
              </a:ext>
            </a:extLst>
          </p:cNvPr>
          <p:cNvPicPr>
            <a:picLocks noChangeAspect="1"/>
          </p:cNvPicPr>
          <p:nvPr/>
        </p:nvPicPr>
        <p:blipFill>
          <a:blip r:embed="rId3"/>
          <a:stretch>
            <a:fillRect/>
          </a:stretch>
        </p:blipFill>
        <p:spPr>
          <a:xfrm>
            <a:off x="4864188" y="1602055"/>
            <a:ext cx="4213757" cy="737408"/>
          </a:xfrm>
          <a:prstGeom prst="rect">
            <a:avLst/>
          </a:prstGeom>
        </p:spPr>
      </p:pic>
      <p:pic>
        <p:nvPicPr>
          <p:cNvPr id="8" name="Immagine 7">
            <a:extLst>
              <a:ext uri="{FF2B5EF4-FFF2-40B4-BE49-F238E27FC236}">
                <a16:creationId xmlns:a16="http://schemas.microsoft.com/office/drawing/2014/main" id="{A8605552-465A-7C06-95E4-CE553F1C0FFD}"/>
              </a:ext>
            </a:extLst>
          </p:cNvPr>
          <p:cNvPicPr>
            <a:picLocks noChangeAspect="1"/>
          </p:cNvPicPr>
          <p:nvPr/>
        </p:nvPicPr>
        <p:blipFill>
          <a:blip r:embed="rId4"/>
          <a:stretch>
            <a:fillRect/>
          </a:stretch>
        </p:blipFill>
        <p:spPr>
          <a:xfrm>
            <a:off x="4812569" y="2346844"/>
            <a:ext cx="4707515" cy="266463"/>
          </a:xfrm>
          <a:prstGeom prst="rect">
            <a:avLst/>
          </a:prstGeom>
        </p:spPr>
      </p:pic>
    </p:spTree>
    <p:extLst>
      <p:ext uri="{BB962C8B-B14F-4D97-AF65-F5344CB8AC3E}">
        <p14:creationId xmlns:p14="http://schemas.microsoft.com/office/powerpoint/2010/main" val="2795508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a 5"/>
          <p:cNvGraphicFramePr/>
          <p:nvPr/>
        </p:nvGraphicFramePr>
        <p:xfrm>
          <a:off x="1319515" y="1522810"/>
          <a:ext cx="6553613" cy="4107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6323" name="CasellaDiTesto 7"/>
          <p:cNvSpPr txBox="1">
            <a:spLocks noChangeArrowheads="1"/>
          </p:cNvSpPr>
          <p:nvPr/>
        </p:nvSpPr>
        <p:spPr bwMode="auto">
          <a:xfrm>
            <a:off x="1022271" y="1121759"/>
            <a:ext cx="6507956"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809"/>
            <a:r>
              <a:rPr lang="it-IT" altLang="it-IT" sz="2250" b="1" dirty="0">
                <a:solidFill>
                  <a:srgbClr val="92D050"/>
                </a:solidFill>
              </a:rPr>
              <a:t>Lo scopo delle certificazioni forestali</a:t>
            </a:r>
          </a:p>
        </p:txBody>
      </p:sp>
      <p:sp>
        <p:nvSpPr>
          <p:cNvPr id="4" name="Text Box 20"/>
          <p:cNvSpPr txBox="1">
            <a:spLocks noChangeArrowheads="1"/>
          </p:cNvSpPr>
          <p:nvPr/>
        </p:nvSpPr>
        <p:spPr bwMode="auto">
          <a:xfrm>
            <a:off x="1392480" y="5352870"/>
            <a:ext cx="6453336" cy="55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500" tIns="35100" rIns="67500" bIns="351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9pPr>
          </a:lstStyle>
          <a:p>
            <a:pPr defTabSz="685809">
              <a:lnSpc>
                <a:spcPct val="70000"/>
              </a:lnSpc>
              <a:defRPr/>
            </a:pPr>
            <a:r>
              <a:rPr lang="es-ES" altLang="it-IT" sz="2250" b="1" dirty="0">
                <a:solidFill>
                  <a:srgbClr val="7BC11B"/>
                </a:solidFill>
                <a:latin typeface="Calibri Light" panose="020F0302020204030204"/>
              </a:rPr>
              <a:t>Gestione corretta delle foreste </a:t>
            </a:r>
            <a:br>
              <a:rPr lang="es-ES" altLang="it-IT" sz="2250" b="1" dirty="0">
                <a:solidFill>
                  <a:srgbClr val="7BC11B"/>
                </a:solidFill>
                <a:latin typeface="Calibri Light" panose="020F0302020204030204"/>
              </a:rPr>
            </a:br>
            <a:r>
              <a:rPr lang="es-ES" altLang="it-IT" sz="2250" b="1" dirty="0">
                <a:solidFill>
                  <a:srgbClr val="7BC11B"/>
                </a:solidFill>
                <a:latin typeface="Calibri Light" panose="020F0302020204030204"/>
              </a:rPr>
              <a:t>Tracciabilità e </a:t>
            </a:r>
            <a:r>
              <a:rPr lang="es-ES" altLang="it-IT" sz="2250" b="1" dirty="0">
                <a:solidFill>
                  <a:srgbClr val="FF0000"/>
                </a:solidFill>
                <a:latin typeface="Calibri Light" panose="020F0302020204030204"/>
              </a:rPr>
              <a:t>rintracciabilità</a:t>
            </a:r>
            <a:r>
              <a:rPr lang="es-ES" altLang="it-IT" sz="2250" b="1" dirty="0">
                <a:solidFill>
                  <a:srgbClr val="343434"/>
                </a:solidFill>
                <a:latin typeface="Calibri Light" panose="020F0302020204030204"/>
              </a:rPr>
              <a:t> dei prodotti forestali</a:t>
            </a:r>
            <a:endParaRPr lang="es-ES" altLang="it-IT" sz="2250" b="1" dirty="0">
              <a:solidFill>
                <a:srgbClr val="FF0000"/>
              </a:solidFill>
              <a:latin typeface="Calibri Light" panose="020F0302020204030204"/>
            </a:endParaRPr>
          </a:p>
        </p:txBody>
      </p:sp>
      <p:sp>
        <p:nvSpPr>
          <p:cNvPr id="3" name="Segnaposto contenuto 2"/>
          <p:cNvSpPr>
            <a:spLocks noGrp="1"/>
          </p:cNvSpPr>
          <p:nvPr>
            <p:ph idx="1"/>
          </p:nvPr>
        </p:nvSpPr>
        <p:spPr/>
        <p:txBody>
          <a:bodyPr/>
          <a:lstStyle/>
          <a:p>
            <a:endParaRPr lang="it-IT"/>
          </a:p>
        </p:txBody>
      </p:sp>
    </p:spTree>
    <p:extLst>
      <p:ext uri="{BB962C8B-B14F-4D97-AF65-F5344CB8AC3E}">
        <p14:creationId xmlns:p14="http://schemas.microsoft.com/office/powerpoint/2010/main" val="16908691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ext Box 1"/>
          <p:cNvSpPr txBox="1">
            <a:spLocks noChangeArrowheads="1"/>
          </p:cNvSpPr>
          <p:nvPr/>
        </p:nvSpPr>
        <p:spPr bwMode="auto">
          <a:xfrm>
            <a:off x="7486650" y="5657850"/>
            <a:ext cx="342900" cy="171450"/>
          </a:xfrm>
          <a:prstGeom prst="rect">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7500" tIns="35100" rIns="67500" bIns="35100"/>
          <a:lstStyle>
            <a:lvl1pPr>
              <a:spcBef>
                <a:spcPts val="1875"/>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1pPr>
            <a:lvl2pPr>
              <a:spcBef>
                <a:spcPts val="7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ea typeface="MS Gothic" panose="020B0609070205080204" pitchFamily="49" charset="-128"/>
              </a:defRPr>
            </a:lvl2pPr>
            <a:lvl3pPr>
              <a:spcBef>
                <a:spcPts val="6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MS Gothic" panose="020B0609070205080204" pitchFamily="49" charset="-128"/>
              </a:defRPr>
            </a:lvl3pPr>
            <a:lvl4pPr>
              <a:spcBef>
                <a:spcPts val="5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4pPr>
            <a:lvl5pPr>
              <a:spcBef>
                <a:spcPts val="5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9pPr>
          </a:lstStyle>
          <a:p>
            <a:pPr algn="ctr" defTabSz="914377">
              <a:spcBef>
                <a:spcPct val="0"/>
              </a:spcBef>
              <a:buClrTx/>
              <a:buNone/>
            </a:pPr>
            <a:fld id="{C45081CF-87AE-45C3-805F-64447C8D2890}" type="slidenum">
              <a:rPr lang="en-GB" altLang="it-IT" sz="900" kern="0">
                <a:solidFill>
                  <a:srgbClr val="CC3300"/>
                </a:solidFill>
                <a:sym typeface="Helvetica Neue"/>
              </a:rPr>
              <a:pPr algn="ctr" defTabSz="914377">
                <a:spcBef>
                  <a:spcPct val="0"/>
                </a:spcBef>
                <a:buClrTx/>
                <a:buNone/>
              </a:pPr>
              <a:t>6</a:t>
            </a:fld>
            <a:endParaRPr lang="en-GB" altLang="it-IT" sz="900" kern="0">
              <a:solidFill>
                <a:srgbClr val="CC3300"/>
              </a:solidFill>
              <a:sym typeface="Helvetica Neue"/>
            </a:endParaRPr>
          </a:p>
        </p:txBody>
      </p:sp>
      <p:grpSp>
        <p:nvGrpSpPr>
          <p:cNvPr id="154627" name="Group 2"/>
          <p:cNvGrpSpPr>
            <a:grpSpLocks/>
          </p:cNvGrpSpPr>
          <p:nvPr/>
        </p:nvGrpSpPr>
        <p:grpSpPr bwMode="auto">
          <a:xfrm>
            <a:off x="594148" y="1403746"/>
            <a:ext cx="8232218" cy="5314687"/>
            <a:chOff x="22" y="459"/>
            <a:chExt cx="5705" cy="3868"/>
          </a:xfrm>
        </p:grpSpPr>
        <p:pic>
          <p:nvPicPr>
            <p:cNvPr id="15462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 y="459"/>
              <a:ext cx="5705" cy="3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54630" name="Text Box 4"/>
            <p:cNvSpPr txBox="1">
              <a:spLocks noChangeArrowheads="1"/>
            </p:cNvSpPr>
            <p:nvPr/>
          </p:nvSpPr>
          <p:spPr bwMode="auto">
            <a:xfrm>
              <a:off x="22" y="459"/>
              <a:ext cx="5705" cy="3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algn="ctr" defTabSz="914377" hangingPunct="0">
                <a:spcBef>
                  <a:spcPts val="1406"/>
                </a:spcBef>
                <a:buClr>
                  <a:srgbClr val="000000"/>
                </a:buClr>
                <a:buSzPct val="100000"/>
              </a:pPr>
              <a:endParaRPr lang="it-IT" altLang="it-IT" kern="0">
                <a:solidFill>
                  <a:srgbClr val="FFFFFF"/>
                </a:solidFill>
                <a:sym typeface="Helvetica Neue"/>
              </a:endParaRPr>
            </a:p>
          </p:txBody>
        </p:sp>
      </p:grpSp>
      <p:sp>
        <p:nvSpPr>
          <p:cNvPr id="154628" name="Text Box 5"/>
          <p:cNvSpPr txBox="1">
            <a:spLocks noChangeArrowheads="1"/>
          </p:cNvSpPr>
          <p:nvPr/>
        </p:nvSpPr>
        <p:spPr bwMode="auto">
          <a:xfrm>
            <a:off x="594148" y="195859"/>
            <a:ext cx="6798054" cy="742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nchor="ctr"/>
          <a:lstStyle>
            <a:lvl1pPr>
              <a:spcBef>
                <a:spcPts val="1875"/>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1pPr>
            <a:lvl2pPr>
              <a:spcBef>
                <a:spcPts val="7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ea typeface="MS Gothic" panose="020B0609070205080204" pitchFamily="49" charset="-128"/>
              </a:defRPr>
            </a:lvl2pPr>
            <a:lvl3pPr>
              <a:spcBef>
                <a:spcPts val="6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MS Gothic" panose="020B0609070205080204" pitchFamily="49" charset="-128"/>
              </a:defRPr>
            </a:lvl3pPr>
            <a:lvl4pPr>
              <a:spcBef>
                <a:spcPts val="5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4pPr>
            <a:lvl5pPr>
              <a:spcBef>
                <a:spcPts val="5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9pPr>
          </a:lstStyle>
          <a:p>
            <a:pPr algn="ctr" defTabSz="914377">
              <a:spcBef>
                <a:spcPct val="0"/>
              </a:spcBef>
              <a:buClrTx/>
              <a:buNone/>
            </a:pPr>
            <a:r>
              <a:rPr lang="it-IT" altLang="it-IT" sz="2025" b="1" kern="0" dirty="0">
                <a:solidFill>
                  <a:srgbClr val="92D050"/>
                </a:solidFill>
                <a:latin typeface="Arial"/>
                <a:sym typeface="Helvetica Neue"/>
              </a:rPr>
              <a:t>Certificare la sostenibilità della gestione di un bosco …</a:t>
            </a:r>
          </a:p>
        </p:txBody>
      </p:sp>
    </p:spTree>
    <p:extLst>
      <p:ext uri="{BB962C8B-B14F-4D97-AF65-F5344CB8AC3E}">
        <p14:creationId xmlns:p14="http://schemas.microsoft.com/office/powerpoint/2010/main" val="116098252"/>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ext Box 1"/>
          <p:cNvSpPr txBox="1">
            <a:spLocks noChangeArrowheads="1"/>
          </p:cNvSpPr>
          <p:nvPr/>
        </p:nvSpPr>
        <p:spPr bwMode="auto">
          <a:xfrm>
            <a:off x="2168128" y="2743200"/>
            <a:ext cx="5166122" cy="272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algn="ctr" defTabSz="914377" hangingPunct="0">
              <a:spcBef>
                <a:spcPts val="1406"/>
              </a:spcBef>
              <a:buClr>
                <a:srgbClr val="000000"/>
              </a:buClr>
              <a:buSzPct val="100000"/>
            </a:pPr>
            <a:endParaRPr lang="it-IT" altLang="it-IT" kern="0">
              <a:solidFill>
                <a:srgbClr val="FFFFFF"/>
              </a:solidFill>
              <a:sym typeface="Helvetica Neue"/>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0" y="1537134"/>
            <a:ext cx="4052236" cy="2701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56676" name="Picture 3"/>
          <p:cNvPicPr>
            <a:picLocks noChangeAspect="1" noChangeArrowheads="1"/>
          </p:cNvPicPr>
          <p:nvPr/>
        </p:nvPicPr>
        <p:blipFill rotWithShape="1">
          <a:blip r:embed="rId4">
            <a:extLst>
              <a:ext uri="{28A0092B-C50C-407E-A947-70E740481C1C}">
                <a14:useLocalDpi xmlns:a14="http://schemas.microsoft.com/office/drawing/2010/main"/>
              </a:ext>
            </a:extLst>
          </a:blip>
          <a:srcRect t="3346"/>
          <a:stretch/>
        </p:blipFill>
        <p:spPr bwMode="auto">
          <a:xfrm>
            <a:off x="779646" y="1516622"/>
            <a:ext cx="3757822" cy="272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56677" name="Rectangle 4"/>
          <p:cNvSpPr>
            <a:spLocks noChangeArrowheads="1"/>
          </p:cNvSpPr>
          <p:nvPr/>
        </p:nvSpPr>
        <p:spPr bwMode="auto">
          <a:xfrm>
            <a:off x="414513" y="207168"/>
            <a:ext cx="58293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00" tIns="35100" rIns="67500" bIns="35100" anchor="ctr"/>
          <a:lstStyle>
            <a:lvl1pPr>
              <a:spcBef>
                <a:spcPts val="1875"/>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1pPr>
            <a:lvl2pPr>
              <a:spcBef>
                <a:spcPts val="7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ea typeface="MS Gothic" panose="020B0609070205080204" pitchFamily="49" charset="-128"/>
              </a:defRPr>
            </a:lvl2pPr>
            <a:lvl3pPr>
              <a:spcBef>
                <a:spcPts val="6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ea typeface="MS Gothic" panose="020B0609070205080204" pitchFamily="49" charset="-128"/>
              </a:defRPr>
            </a:lvl3pPr>
            <a:lvl4pPr>
              <a:spcBef>
                <a:spcPts val="5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4pPr>
            <a:lvl5pPr>
              <a:spcBef>
                <a:spcPts val="500"/>
              </a:spcBef>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ea typeface="MS Gothic" panose="020B0609070205080204" pitchFamily="49" charset="-128"/>
              </a:defRPr>
            </a:lvl9pPr>
          </a:lstStyle>
          <a:p>
            <a:pPr algn="ctr" defTabSz="914377">
              <a:spcBef>
                <a:spcPct val="0"/>
              </a:spcBef>
              <a:buClrTx/>
              <a:buNone/>
            </a:pPr>
            <a:r>
              <a:rPr lang="it-IT" altLang="it-IT" sz="2325" b="1" kern="0" dirty="0">
                <a:solidFill>
                  <a:srgbClr val="92D050"/>
                </a:solidFill>
                <a:cs typeface="Arial" panose="020B0604020202020204" pitchFamily="34" charset="0"/>
                <a:sym typeface="Helvetica Neue"/>
              </a:rPr>
              <a:t>… e poi dei suoi prodotti e servizi!</a:t>
            </a:r>
          </a:p>
        </p:txBody>
      </p:sp>
      <p:pic>
        <p:nvPicPr>
          <p:cNvPr id="156678"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34013" y="4343399"/>
            <a:ext cx="5278606" cy="1990023"/>
          </a:xfrm>
          <a:prstGeom prst="rect">
            <a:avLst/>
          </a:prstGeom>
          <a:noFill/>
          <a:ln>
            <a:noFill/>
          </a:ln>
          <a:effectLst>
            <a:outerShdw dist="107933" dir="8100000" algn="ctr" rotWithShape="0">
              <a:srgbClr val="808080">
                <a:alpha val="50026"/>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0486" name="Picture 6"/>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886449" y="4343399"/>
            <a:ext cx="2959167" cy="2337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42208396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678"/>
                                        </p:tgtEl>
                                        <p:attrNameLst>
                                          <p:attrName>style.visibility</p:attrName>
                                        </p:attrNameLst>
                                      </p:cBhvr>
                                      <p:to>
                                        <p:strVal val="visible"/>
                                      </p:to>
                                    </p:set>
                                    <p:animEffect transition="in" filter="fade">
                                      <p:cBhvr>
                                        <p:cTn id="12" dur="500"/>
                                        <p:tgtEl>
                                          <p:spTgt spid="1566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86"/>
                                        </p:tgtEl>
                                        <p:attrNameLst>
                                          <p:attrName>style.visibility</p:attrName>
                                        </p:attrNameLst>
                                      </p:cBhvr>
                                      <p:to>
                                        <p:strVal val="visible"/>
                                      </p:to>
                                    </p:set>
                                    <p:animEffect transition="in" filter="fade">
                                      <p:cBhvr>
                                        <p:cTn id="17" dur="5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gray">
          <a:xfrm>
            <a:off x="935038" y="0"/>
            <a:ext cx="6532563" cy="1036637"/>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000" b="1" kern="1200" cap="none" baseline="0">
                <a:solidFill>
                  <a:schemeClr val="accent1"/>
                </a:solidFill>
                <a:latin typeface="+mj-lt"/>
                <a:ea typeface="+mj-ea"/>
                <a:cs typeface="+mj-cs"/>
              </a:defRPr>
            </a:lvl1pPr>
          </a:lstStyle>
          <a:p>
            <a:endParaRPr lang="en-GB" sz="2000" dirty="0"/>
          </a:p>
        </p:txBody>
      </p:sp>
      <p:sp>
        <p:nvSpPr>
          <p:cNvPr id="25" name="Titolo 1"/>
          <p:cNvSpPr>
            <a:spLocks noGrp="1"/>
          </p:cNvSpPr>
          <p:nvPr>
            <p:ph type="title"/>
          </p:nvPr>
        </p:nvSpPr>
        <p:spPr>
          <a:xfrm>
            <a:off x="1178091" y="-503686"/>
            <a:ext cx="7764463" cy="1311276"/>
          </a:xfrm>
        </p:spPr>
        <p:txBody>
          <a:bodyPr/>
          <a:lstStyle/>
          <a:p>
            <a:r>
              <a:rPr lang="it-IT" altLang="it-IT" sz="4000" dirty="0">
                <a:effectLst>
                  <a:outerShdw blurRad="38100" dist="38100" dir="2700000" algn="tl">
                    <a:srgbClr val="000000">
                      <a:alpha val="43137"/>
                    </a:srgbClr>
                  </a:outerShdw>
                </a:effectLst>
                <a:latin typeface="Bahnschrift Light Condensed" panose="020B0502040204020203" pitchFamily="34" charset="0"/>
              </a:rPr>
              <a:t>Il bosco e i </a:t>
            </a:r>
            <a:r>
              <a:rPr lang="it-IT" altLang="it-IT" sz="4000">
                <a:effectLst>
                  <a:outerShdw blurRad="38100" dist="38100" dir="2700000" algn="tl">
                    <a:srgbClr val="000000">
                      <a:alpha val="43137"/>
                    </a:srgbClr>
                  </a:outerShdw>
                </a:effectLst>
                <a:latin typeface="Bahnschrift Light Condensed" panose="020B0502040204020203" pitchFamily="34" charset="0"/>
              </a:rPr>
              <a:t>suoi servizi </a:t>
            </a:r>
            <a:endParaRPr lang="it-IT" altLang="it-IT" sz="4000" dirty="0">
              <a:effectLst>
                <a:outerShdw blurRad="38100" dist="38100" dir="2700000" algn="tl">
                  <a:srgbClr val="000000">
                    <a:alpha val="43137"/>
                  </a:srgbClr>
                </a:outerShdw>
              </a:effectLst>
              <a:latin typeface="Bahnschrift Light Condensed" panose="020B0502040204020203" pitchFamily="34" charset="0"/>
            </a:endParaRPr>
          </a:p>
        </p:txBody>
      </p:sp>
      <p:graphicFrame>
        <p:nvGraphicFramePr>
          <p:cNvPr id="26" name="Diagramma 25"/>
          <p:cNvGraphicFramePr/>
          <p:nvPr>
            <p:extLst>
              <p:ext uri="{D42A27DB-BD31-4B8C-83A1-F6EECF244321}">
                <p14:modId xmlns:p14="http://schemas.microsoft.com/office/powerpoint/2010/main" val="1007600294"/>
              </p:ext>
            </p:extLst>
          </p:nvPr>
        </p:nvGraphicFramePr>
        <p:xfrm>
          <a:off x="2469067" y="2091358"/>
          <a:ext cx="4095636" cy="316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7" name="Diagramma 26"/>
          <p:cNvGraphicFramePr/>
          <p:nvPr>
            <p:extLst>
              <p:ext uri="{D42A27DB-BD31-4B8C-83A1-F6EECF244321}">
                <p14:modId xmlns:p14="http://schemas.microsoft.com/office/powerpoint/2010/main" val="3618573367"/>
              </p:ext>
            </p:extLst>
          </p:nvPr>
        </p:nvGraphicFramePr>
        <p:xfrm>
          <a:off x="4411342" y="5085184"/>
          <a:ext cx="1952123" cy="18722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8" name="Diagramma 27"/>
          <p:cNvGraphicFramePr/>
          <p:nvPr>
            <p:extLst>
              <p:ext uri="{D42A27DB-BD31-4B8C-83A1-F6EECF244321}">
                <p14:modId xmlns:p14="http://schemas.microsoft.com/office/powerpoint/2010/main" val="1308993231"/>
              </p:ext>
            </p:extLst>
          </p:nvPr>
        </p:nvGraphicFramePr>
        <p:xfrm>
          <a:off x="-539915" y="908550"/>
          <a:ext cx="3048000" cy="201168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29" name="Diagramma 28"/>
          <p:cNvGraphicFramePr/>
          <p:nvPr>
            <p:extLst>
              <p:ext uri="{D42A27DB-BD31-4B8C-83A1-F6EECF244321}">
                <p14:modId xmlns:p14="http://schemas.microsoft.com/office/powerpoint/2010/main" val="409697005"/>
              </p:ext>
            </p:extLst>
          </p:nvPr>
        </p:nvGraphicFramePr>
        <p:xfrm>
          <a:off x="-592977" y="2201506"/>
          <a:ext cx="3275856" cy="2092104"/>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30" name="Diagramma 29"/>
          <p:cNvGraphicFramePr/>
          <p:nvPr>
            <p:extLst>
              <p:ext uri="{D42A27DB-BD31-4B8C-83A1-F6EECF244321}">
                <p14:modId xmlns:p14="http://schemas.microsoft.com/office/powerpoint/2010/main" val="2087395809"/>
              </p:ext>
            </p:extLst>
          </p:nvPr>
        </p:nvGraphicFramePr>
        <p:xfrm>
          <a:off x="707195" y="908550"/>
          <a:ext cx="3707904" cy="2471936"/>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31" name="Diagramma 30"/>
          <p:cNvGraphicFramePr/>
          <p:nvPr>
            <p:extLst>
              <p:ext uri="{D42A27DB-BD31-4B8C-83A1-F6EECF244321}">
                <p14:modId xmlns:p14="http://schemas.microsoft.com/office/powerpoint/2010/main" val="334707139"/>
              </p:ext>
            </p:extLst>
          </p:nvPr>
        </p:nvGraphicFramePr>
        <p:xfrm>
          <a:off x="707195" y="4673442"/>
          <a:ext cx="3974370" cy="1901823"/>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32" name="Diagramma 31"/>
          <p:cNvGraphicFramePr/>
          <p:nvPr>
            <p:extLst>
              <p:ext uri="{D42A27DB-BD31-4B8C-83A1-F6EECF244321}">
                <p14:modId xmlns:p14="http://schemas.microsoft.com/office/powerpoint/2010/main" val="1810938060"/>
              </p:ext>
            </p:extLst>
          </p:nvPr>
        </p:nvGraphicFramePr>
        <p:xfrm>
          <a:off x="6751419" y="4017664"/>
          <a:ext cx="2446241" cy="3056557"/>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graphicFrame>
        <p:nvGraphicFramePr>
          <p:cNvPr id="33" name="Diagramma 32"/>
          <p:cNvGraphicFramePr/>
          <p:nvPr>
            <p:extLst>
              <p:ext uri="{D42A27DB-BD31-4B8C-83A1-F6EECF244321}">
                <p14:modId xmlns:p14="http://schemas.microsoft.com/office/powerpoint/2010/main" val="3192689009"/>
              </p:ext>
            </p:extLst>
          </p:nvPr>
        </p:nvGraphicFramePr>
        <p:xfrm>
          <a:off x="5705932" y="1957588"/>
          <a:ext cx="2459187" cy="2570159"/>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grpSp>
        <p:nvGrpSpPr>
          <p:cNvPr id="34" name="Gruppo 28"/>
          <p:cNvGrpSpPr>
            <a:grpSpLocks/>
          </p:cNvGrpSpPr>
          <p:nvPr/>
        </p:nvGrpSpPr>
        <p:grpSpPr bwMode="auto">
          <a:xfrm>
            <a:off x="4770457" y="-3195858"/>
            <a:ext cx="4133850" cy="6075363"/>
            <a:chOff x="-756592" y="1290536"/>
            <a:chExt cx="4133268" cy="6074224"/>
          </a:xfrm>
        </p:grpSpPr>
        <p:graphicFrame>
          <p:nvGraphicFramePr>
            <p:cNvPr id="35" name="Diagramma 34"/>
            <p:cNvGraphicFramePr/>
            <p:nvPr/>
          </p:nvGraphicFramePr>
          <p:xfrm>
            <a:off x="-295732" y="1290536"/>
            <a:ext cx="3672408" cy="5339345"/>
          </p:xfrm>
          <a:graphic>
            <a:graphicData uri="http://schemas.openxmlformats.org/drawingml/2006/diagram">
              <dgm:relIds xmlns:dgm="http://schemas.openxmlformats.org/drawingml/2006/diagram" xmlns:r="http://schemas.openxmlformats.org/officeDocument/2006/relationships" r:dm="rId43" r:lo="rId44" r:qs="rId45" r:cs="rId46"/>
            </a:graphicData>
          </a:graphic>
        </p:graphicFrame>
        <p:graphicFrame>
          <p:nvGraphicFramePr>
            <p:cNvPr id="36" name="Diagramma 35"/>
            <p:cNvGraphicFramePr/>
            <p:nvPr>
              <p:extLst>
                <p:ext uri="{D42A27DB-BD31-4B8C-83A1-F6EECF244321}">
                  <p14:modId xmlns:p14="http://schemas.microsoft.com/office/powerpoint/2010/main" val="2424388726"/>
                </p:ext>
              </p:extLst>
            </p:nvPr>
          </p:nvGraphicFramePr>
          <p:xfrm>
            <a:off x="-756592" y="4365104"/>
            <a:ext cx="3202833" cy="2999656"/>
          </p:xfrm>
          <a:graphic>
            <a:graphicData uri="http://schemas.openxmlformats.org/drawingml/2006/diagram">
              <dgm:relIds xmlns:dgm="http://schemas.openxmlformats.org/drawingml/2006/diagram" xmlns:r="http://schemas.openxmlformats.org/officeDocument/2006/relationships" r:dm="rId48" r:lo="rId49" r:qs="rId50" r:cs="rId51"/>
            </a:graphicData>
          </a:graphic>
        </p:graphicFrame>
      </p:grpSp>
      <p:graphicFrame>
        <p:nvGraphicFramePr>
          <p:cNvPr id="38" name="Diagramma 37"/>
          <p:cNvGraphicFramePr/>
          <p:nvPr>
            <p:extLst>
              <p:ext uri="{D42A27DB-BD31-4B8C-83A1-F6EECF244321}">
                <p14:modId xmlns:p14="http://schemas.microsoft.com/office/powerpoint/2010/main" val="2832581090"/>
              </p:ext>
            </p:extLst>
          </p:nvPr>
        </p:nvGraphicFramePr>
        <p:xfrm>
          <a:off x="-539915" y="4213186"/>
          <a:ext cx="2736303" cy="1872208"/>
        </p:xfrm>
        <a:graphic>
          <a:graphicData uri="http://schemas.openxmlformats.org/drawingml/2006/diagram">
            <dgm:relIds xmlns:dgm="http://schemas.openxmlformats.org/drawingml/2006/diagram" xmlns:r="http://schemas.openxmlformats.org/officeDocument/2006/relationships" r:dm="rId53" r:lo="rId54" r:qs="rId55" r:cs="rId56"/>
          </a:graphicData>
        </a:graphic>
      </p:graphicFrame>
      <p:pic>
        <p:nvPicPr>
          <p:cNvPr id="39" name="Immagine 38"/>
          <p:cNvPicPr>
            <a:picLocks noChangeAspect="1"/>
          </p:cNvPicPr>
          <p:nvPr/>
        </p:nvPicPr>
        <p:blipFill>
          <a:blip r:embed="rId58" cstate="email">
            <a:extLst>
              <a:ext uri="{28A0092B-C50C-407E-A947-70E740481C1C}">
                <a14:useLocalDpi xmlns:a14="http://schemas.microsoft.com/office/drawing/2010/main"/>
              </a:ext>
            </a:extLst>
          </a:blip>
          <a:stretch>
            <a:fillRect/>
          </a:stretch>
        </p:blipFill>
        <p:spPr>
          <a:xfrm>
            <a:off x="42730" y="6044101"/>
            <a:ext cx="551205" cy="739997"/>
          </a:xfrm>
          <a:prstGeom prst="rect">
            <a:avLst/>
          </a:prstGeom>
        </p:spPr>
      </p:pic>
    </p:spTree>
    <p:extLst>
      <p:ext uri="{BB962C8B-B14F-4D97-AF65-F5344CB8AC3E}">
        <p14:creationId xmlns:p14="http://schemas.microsoft.com/office/powerpoint/2010/main" val="194331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8" grpId="0">
        <p:bldAsOne/>
      </p:bldGraphic>
      <p:bldGraphic spid="29" grpId="0">
        <p:bldAsOne/>
      </p:bldGraphic>
      <p:bldGraphic spid="30" grpId="0">
        <p:bldAsOne/>
      </p:bldGraphic>
      <p:bldGraphic spid="31" grpId="0">
        <p:bldAsOne/>
      </p:bldGraphic>
      <p:bldGraphic spid="32" grpId="0">
        <p:bldAsOne/>
      </p:bldGraphic>
      <p:bldGraphic spid="33" grpId="0">
        <p:bldAsOne/>
      </p:bldGraphic>
      <p:bldGraphic spid="38"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94FAE-F511-1FBC-EDB4-9E5B9972A21C}"/>
            </a:ext>
          </a:extLst>
        </p:cNvPr>
        <p:cNvGrpSpPr/>
        <p:nvPr/>
      </p:nvGrpSpPr>
      <p:grpSpPr>
        <a:xfrm>
          <a:off x="0" y="0"/>
          <a:ext cx="0" cy="0"/>
          <a:chOff x="0" y="0"/>
          <a:chExt cx="0" cy="0"/>
        </a:xfrm>
      </p:grpSpPr>
      <p:sp>
        <p:nvSpPr>
          <p:cNvPr id="37890" name="Text Box 2">
            <a:extLst>
              <a:ext uri="{FF2B5EF4-FFF2-40B4-BE49-F238E27FC236}">
                <a16:creationId xmlns:a16="http://schemas.microsoft.com/office/drawing/2014/main" id="{F186AD61-3B47-25EA-5879-282131F44309}"/>
              </a:ext>
            </a:extLst>
          </p:cNvPr>
          <p:cNvSpPr txBox="1">
            <a:spLocks noChangeArrowheads="1"/>
          </p:cNvSpPr>
          <p:nvPr/>
        </p:nvSpPr>
        <p:spPr bwMode="auto">
          <a:xfrm>
            <a:off x="8458200" y="6400800"/>
            <a:ext cx="457200" cy="228600"/>
          </a:xfrm>
          <a:prstGeom prst="rect">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0129" tIns="46698" rIns="90129" bIns="46698"/>
          <a:lstStyle>
            <a:lvl1pPr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1pPr>
            <a:lvl2pPr marL="742950" indent="-28575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2pPr>
            <a:lvl3pPr marL="11430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3pPr>
            <a:lvl4pPr marL="16002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4pPr>
            <a:lvl5pPr marL="20574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5pPr>
            <a:lvl6pPr marL="25146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6pPr>
            <a:lvl7pPr marL="29718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7pPr>
            <a:lvl8pPr marL="34290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8pPr>
            <a:lvl9pPr marL="38862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9pPr>
          </a:lstStyle>
          <a:p>
            <a:pPr eaLnBrk="1" hangingPunct="1">
              <a:lnSpc>
                <a:spcPct val="93000"/>
              </a:lnSpc>
              <a:buClr>
                <a:srgbClr val="000000"/>
              </a:buClr>
              <a:buSzPct val="100000"/>
              <a:buFont typeface="Times New Roman" panose="02020603050405020304" pitchFamily="18" charset="0"/>
              <a:buNone/>
            </a:pPr>
            <a:fld id="{6633DA67-01EB-4C25-96A7-4D3A180C3234}" type="slidenum">
              <a:rPr lang="en-GB" altLang="it-IT" sz="1200">
                <a:solidFill>
                  <a:srgbClr val="CC3300"/>
                </a:solidFill>
              </a:rPr>
              <a:pPr eaLnBrk="1" hangingPunct="1">
                <a:lnSpc>
                  <a:spcPct val="93000"/>
                </a:lnSpc>
                <a:buClr>
                  <a:srgbClr val="000000"/>
                </a:buClr>
                <a:buSzPct val="100000"/>
                <a:buFont typeface="Times New Roman" panose="02020603050405020304" pitchFamily="18" charset="0"/>
                <a:buNone/>
              </a:pPr>
              <a:t>9</a:t>
            </a:fld>
            <a:endParaRPr lang="en-GB" altLang="it-IT" sz="1200">
              <a:solidFill>
                <a:srgbClr val="CC3300"/>
              </a:solidFill>
            </a:endParaRPr>
          </a:p>
        </p:txBody>
      </p:sp>
      <p:sp>
        <p:nvSpPr>
          <p:cNvPr id="37891" name="Text Box 3">
            <a:extLst>
              <a:ext uri="{FF2B5EF4-FFF2-40B4-BE49-F238E27FC236}">
                <a16:creationId xmlns:a16="http://schemas.microsoft.com/office/drawing/2014/main" id="{A4C5DB27-EAD4-8AF2-8494-614B640C3F40}"/>
              </a:ext>
            </a:extLst>
          </p:cNvPr>
          <p:cNvSpPr txBox="1">
            <a:spLocks noChangeArrowheads="1"/>
          </p:cNvSpPr>
          <p:nvPr/>
        </p:nvSpPr>
        <p:spPr bwMode="auto">
          <a:xfrm>
            <a:off x="1643063" y="5491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defTabSz="449263" eaLnBrk="0" hangingPunct="0">
              <a:defRPr>
                <a:solidFill>
                  <a:schemeClr val="tx1"/>
                </a:solidFill>
                <a:latin typeface="Arial" panose="020B0604020202020204" pitchFamily="34" charset="0"/>
              </a:defRPr>
            </a:lvl1pPr>
            <a:lvl2pPr marL="742950" indent="-285750" defTabSz="449263" eaLnBrk="0" hangingPunct="0">
              <a:defRPr>
                <a:solidFill>
                  <a:schemeClr val="tx1"/>
                </a:solidFill>
                <a:latin typeface="Arial" panose="020B0604020202020204" pitchFamily="34" charset="0"/>
              </a:defRPr>
            </a:lvl2pPr>
            <a:lvl3pPr marL="1143000" indent="-228600" defTabSz="449263" eaLnBrk="0" hangingPunct="0">
              <a:defRPr>
                <a:solidFill>
                  <a:schemeClr val="tx1"/>
                </a:solidFill>
                <a:latin typeface="Arial" panose="020B0604020202020204" pitchFamily="34" charset="0"/>
              </a:defRPr>
            </a:lvl3pPr>
            <a:lvl4pPr marL="1600200" indent="-228600" defTabSz="449263" eaLnBrk="0" hangingPunct="0">
              <a:defRPr>
                <a:solidFill>
                  <a:schemeClr val="tx1"/>
                </a:solidFill>
                <a:latin typeface="Arial" panose="020B0604020202020204" pitchFamily="34" charset="0"/>
              </a:defRPr>
            </a:lvl4pPr>
            <a:lvl5pPr marL="2057400" indent="-228600" defTabSz="449263" eaLnBrk="0" hangingPunct="0">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algn="ctr">
              <a:spcBef>
                <a:spcPts val="1875"/>
              </a:spcBef>
              <a:buClr>
                <a:srgbClr val="000000"/>
              </a:buClr>
              <a:buSzPct val="100000"/>
              <a:buFont typeface="Times New Roman" panose="02020603050405020304" pitchFamily="18" charset="0"/>
              <a:buNone/>
            </a:pPr>
            <a:endParaRPr lang="it-IT" altLang="it-IT" sz="2000">
              <a:solidFill>
                <a:srgbClr val="FFFFFF"/>
              </a:solidFill>
            </a:endParaRPr>
          </a:p>
        </p:txBody>
      </p:sp>
      <p:sp>
        <p:nvSpPr>
          <p:cNvPr id="37892" name="Text Box 4">
            <a:extLst>
              <a:ext uri="{FF2B5EF4-FFF2-40B4-BE49-F238E27FC236}">
                <a16:creationId xmlns:a16="http://schemas.microsoft.com/office/drawing/2014/main" id="{CB0F6A01-5595-374F-B000-C0D808EB21D4}"/>
              </a:ext>
            </a:extLst>
          </p:cNvPr>
          <p:cNvSpPr txBox="1">
            <a:spLocks noChangeArrowheads="1"/>
          </p:cNvSpPr>
          <p:nvPr/>
        </p:nvSpPr>
        <p:spPr bwMode="auto">
          <a:xfrm>
            <a:off x="3700463" y="5491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defTabSz="449263" eaLnBrk="0" hangingPunct="0">
              <a:defRPr>
                <a:solidFill>
                  <a:schemeClr val="tx1"/>
                </a:solidFill>
                <a:latin typeface="Arial" panose="020B0604020202020204" pitchFamily="34" charset="0"/>
              </a:defRPr>
            </a:lvl1pPr>
            <a:lvl2pPr marL="742950" indent="-285750" defTabSz="449263" eaLnBrk="0" hangingPunct="0">
              <a:defRPr>
                <a:solidFill>
                  <a:schemeClr val="tx1"/>
                </a:solidFill>
                <a:latin typeface="Arial" panose="020B0604020202020204" pitchFamily="34" charset="0"/>
              </a:defRPr>
            </a:lvl2pPr>
            <a:lvl3pPr marL="1143000" indent="-228600" defTabSz="449263" eaLnBrk="0" hangingPunct="0">
              <a:defRPr>
                <a:solidFill>
                  <a:schemeClr val="tx1"/>
                </a:solidFill>
                <a:latin typeface="Arial" panose="020B0604020202020204" pitchFamily="34" charset="0"/>
              </a:defRPr>
            </a:lvl3pPr>
            <a:lvl4pPr marL="1600200" indent="-228600" defTabSz="449263" eaLnBrk="0" hangingPunct="0">
              <a:defRPr>
                <a:solidFill>
                  <a:schemeClr val="tx1"/>
                </a:solidFill>
                <a:latin typeface="Arial" panose="020B0604020202020204" pitchFamily="34" charset="0"/>
              </a:defRPr>
            </a:lvl4pPr>
            <a:lvl5pPr marL="2057400" indent="-228600" defTabSz="449263" eaLnBrk="0" hangingPunct="0">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algn="ctr">
              <a:spcBef>
                <a:spcPts val="1875"/>
              </a:spcBef>
              <a:buClr>
                <a:srgbClr val="000000"/>
              </a:buClr>
              <a:buSzPct val="100000"/>
              <a:buFont typeface="Times New Roman" panose="02020603050405020304" pitchFamily="18" charset="0"/>
              <a:buNone/>
            </a:pPr>
            <a:endParaRPr lang="it-IT" altLang="it-IT" sz="2000">
              <a:solidFill>
                <a:srgbClr val="FFFFFF"/>
              </a:solidFill>
            </a:endParaRPr>
          </a:p>
        </p:txBody>
      </p:sp>
      <p:sp>
        <p:nvSpPr>
          <p:cNvPr id="37893" name="Text Box 5">
            <a:extLst>
              <a:ext uri="{FF2B5EF4-FFF2-40B4-BE49-F238E27FC236}">
                <a16:creationId xmlns:a16="http://schemas.microsoft.com/office/drawing/2014/main" id="{B29BBB9B-C8C0-F744-8671-B717A971F54B}"/>
              </a:ext>
            </a:extLst>
          </p:cNvPr>
          <p:cNvSpPr txBox="1">
            <a:spLocks noChangeArrowheads="1"/>
          </p:cNvSpPr>
          <p:nvPr/>
        </p:nvSpPr>
        <p:spPr bwMode="auto">
          <a:xfrm>
            <a:off x="5607050" y="5491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defTabSz="449263" eaLnBrk="0" hangingPunct="0">
              <a:defRPr>
                <a:solidFill>
                  <a:schemeClr val="tx1"/>
                </a:solidFill>
                <a:latin typeface="Arial" panose="020B0604020202020204" pitchFamily="34" charset="0"/>
              </a:defRPr>
            </a:lvl1pPr>
            <a:lvl2pPr marL="742950" indent="-285750" defTabSz="449263" eaLnBrk="0" hangingPunct="0">
              <a:defRPr>
                <a:solidFill>
                  <a:schemeClr val="tx1"/>
                </a:solidFill>
                <a:latin typeface="Arial" panose="020B0604020202020204" pitchFamily="34" charset="0"/>
              </a:defRPr>
            </a:lvl2pPr>
            <a:lvl3pPr marL="1143000" indent="-228600" defTabSz="449263" eaLnBrk="0" hangingPunct="0">
              <a:defRPr>
                <a:solidFill>
                  <a:schemeClr val="tx1"/>
                </a:solidFill>
                <a:latin typeface="Arial" panose="020B0604020202020204" pitchFamily="34" charset="0"/>
              </a:defRPr>
            </a:lvl3pPr>
            <a:lvl4pPr marL="1600200" indent="-228600" defTabSz="449263" eaLnBrk="0" hangingPunct="0">
              <a:defRPr>
                <a:solidFill>
                  <a:schemeClr val="tx1"/>
                </a:solidFill>
                <a:latin typeface="Arial" panose="020B0604020202020204" pitchFamily="34" charset="0"/>
              </a:defRPr>
            </a:lvl4pPr>
            <a:lvl5pPr marL="2057400" indent="-228600" defTabSz="449263" eaLnBrk="0" hangingPunct="0">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algn="ctr">
              <a:spcBef>
                <a:spcPts val="1875"/>
              </a:spcBef>
              <a:buClr>
                <a:srgbClr val="000000"/>
              </a:buClr>
              <a:buSzPct val="100000"/>
              <a:buFont typeface="Times New Roman" panose="02020603050405020304" pitchFamily="18" charset="0"/>
              <a:buNone/>
            </a:pPr>
            <a:endParaRPr lang="it-IT" altLang="it-IT" sz="2000">
              <a:solidFill>
                <a:srgbClr val="FFFFFF"/>
              </a:solidFill>
            </a:endParaRPr>
          </a:p>
        </p:txBody>
      </p:sp>
      <p:sp>
        <p:nvSpPr>
          <p:cNvPr id="37894" name="Text Box 6">
            <a:extLst>
              <a:ext uri="{FF2B5EF4-FFF2-40B4-BE49-F238E27FC236}">
                <a16:creationId xmlns:a16="http://schemas.microsoft.com/office/drawing/2014/main" id="{F6242B5A-5EB8-5549-B8B1-7EA2E8723036}"/>
              </a:ext>
            </a:extLst>
          </p:cNvPr>
          <p:cNvSpPr txBox="1">
            <a:spLocks noChangeArrowheads="1"/>
          </p:cNvSpPr>
          <p:nvPr/>
        </p:nvSpPr>
        <p:spPr bwMode="auto">
          <a:xfrm>
            <a:off x="7467600" y="549116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defTabSz="449263" eaLnBrk="0" hangingPunct="0">
              <a:defRPr>
                <a:solidFill>
                  <a:schemeClr val="tx1"/>
                </a:solidFill>
                <a:latin typeface="Arial" panose="020B0604020202020204" pitchFamily="34" charset="0"/>
              </a:defRPr>
            </a:lvl1pPr>
            <a:lvl2pPr marL="742950" indent="-285750" defTabSz="449263" eaLnBrk="0" hangingPunct="0">
              <a:defRPr>
                <a:solidFill>
                  <a:schemeClr val="tx1"/>
                </a:solidFill>
                <a:latin typeface="Arial" panose="020B0604020202020204" pitchFamily="34" charset="0"/>
              </a:defRPr>
            </a:lvl2pPr>
            <a:lvl3pPr marL="1143000" indent="-228600" defTabSz="449263" eaLnBrk="0" hangingPunct="0">
              <a:defRPr>
                <a:solidFill>
                  <a:schemeClr val="tx1"/>
                </a:solidFill>
                <a:latin typeface="Arial" panose="020B0604020202020204" pitchFamily="34" charset="0"/>
              </a:defRPr>
            </a:lvl3pPr>
            <a:lvl4pPr marL="1600200" indent="-228600" defTabSz="449263" eaLnBrk="0" hangingPunct="0">
              <a:defRPr>
                <a:solidFill>
                  <a:schemeClr val="tx1"/>
                </a:solidFill>
                <a:latin typeface="Arial" panose="020B0604020202020204" pitchFamily="34" charset="0"/>
              </a:defRPr>
            </a:lvl4pPr>
            <a:lvl5pPr marL="2057400" indent="-228600" defTabSz="449263" eaLnBrk="0" hangingPunct="0">
              <a:defRPr>
                <a:solidFill>
                  <a:schemeClr val="tx1"/>
                </a:solidFill>
                <a:latin typeface="Arial" panose="020B0604020202020204" pitchFamily="34" charset="0"/>
              </a:defRPr>
            </a:lvl5pPr>
            <a:lvl6pPr marL="2514600" indent="-228600" defTabSz="449263" eaLnBrk="0" fontAlgn="base" hangingPunct="0">
              <a:spcBef>
                <a:spcPct val="0"/>
              </a:spcBef>
              <a:spcAft>
                <a:spcPct val="0"/>
              </a:spcAft>
              <a:defRPr>
                <a:solidFill>
                  <a:schemeClr val="tx1"/>
                </a:solidFill>
                <a:latin typeface="Arial" panose="020B0604020202020204" pitchFamily="34" charset="0"/>
              </a:defRPr>
            </a:lvl6pPr>
            <a:lvl7pPr marL="2971800" indent="-228600" defTabSz="449263" eaLnBrk="0" fontAlgn="base" hangingPunct="0">
              <a:spcBef>
                <a:spcPct val="0"/>
              </a:spcBef>
              <a:spcAft>
                <a:spcPct val="0"/>
              </a:spcAft>
              <a:defRPr>
                <a:solidFill>
                  <a:schemeClr val="tx1"/>
                </a:solidFill>
                <a:latin typeface="Arial" panose="020B0604020202020204" pitchFamily="34" charset="0"/>
              </a:defRPr>
            </a:lvl7pPr>
            <a:lvl8pPr marL="3429000" indent="-228600" defTabSz="449263" eaLnBrk="0" fontAlgn="base" hangingPunct="0">
              <a:spcBef>
                <a:spcPct val="0"/>
              </a:spcBef>
              <a:spcAft>
                <a:spcPct val="0"/>
              </a:spcAft>
              <a:defRPr>
                <a:solidFill>
                  <a:schemeClr val="tx1"/>
                </a:solidFill>
                <a:latin typeface="Arial" panose="020B0604020202020204" pitchFamily="34" charset="0"/>
              </a:defRPr>
            </a:lvl8pPr>
            <a:lvl9pPr marL="3886200" indent="-228600" defTabSz="449263" eaLnBrk="0" fontAlgn="base" hangingPunct="0">
              <a:spcBef>
                <a:spcPct val="0"/>
              </a:spcBef>
              <a:spcAft>
                <a:spcPct val="0"/>
              </a:spcAft>
              <a:defRPr>
                <a:solidFill>
                  <a:schemeClr val="tx1"/>
                </a:solidFill>
                <a:latin typeface="Arial" panose="020B0604020202020204" pitchFamily="34" charset="0"/>
              </a:defRPr>
            </a:lvl9pPr>
          </a:lstStyle>
          <a:p>
            <a:pPr algn="ctr">
              <a:spcBef>
                <a:spcPts val="1875"/>
              </a:spcBef>
              <a:buClr>
                <a:srgbClr val="000000"/>
              </a:buClr>
              <a:buSzPct val="100000"/>
              <a:buFont typeface="Times New Roman" panose="02020603050405020304" pitchFamily="18" charset="0"/>
              <a:buNone/>
            </a:pPr>
            <a:endParaRPr lang="it-IT" altLang="it-IT" sz="2000">
              <a:solidFill>
                <a:srgbClr val="FFFFFF"/>
              </a:solidFill>
            </a:endParaRPr>
          </a:p>
        </p:txBody>
      </p:sp>
      <p:sp>
        <p:nvSpPr>
          <p:cNvPr id="37895" name="Text Box 7">
            <a:extLst>
              <a:ext uri="{FF2B5EF4-FFF2-40B4-BE49-F238E27FC236}">
                <a16:creationId xmlns:a16="http://schemas.microsoft.com/office/drawing/2014/main" id="{8107BBE4-FE20-4C84-AB41-893215FCE91E}"/>
              </a:ext>
            </a:extLst>
          </p:cNvPr>
          <p:cNvSpPr txBox="1">
            <a:spLocks noChangeArrowheads="1"/>
          </p:cNvSpPr>
          <p:nvPr/>
        </p:nvSpPr>
        <p:spPr bwMode="auto">
          <a:xfrm>
            <a:off x="2627313" y="4286250"/>
            <a:ext cx="177165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129" tIns="46698" rIns="90129" bIns="46698">
            <a:spAutoFit/>
          </a:bodyPr>
          <a:lstStyle>
            <a:lvl1pPr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1pPr>
            <a:lvl2pPr marL="742950" indent="-28575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2pPr>
            <a:lvl3pPr marL="11430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3pPr>
            <a:lvl4pPr marL="16002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4pPr>
            <a:lvl5pPr marL="20574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5pPr>
            <a:lvl6pPr marL="25146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6pPr>
            <a:lvl7pPr marL="29718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7pPr>
            <a:lvl8pPr marL="34290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8pPr>
            <a:lvl9pPr marL="38862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9pPr>
          </a:lstStyle>
          <a:p>
            <a:pPr eaLnBrk="1" hangingPunct="1">
              <a:lnSpc>
                <a:spcPct val="93000"/>
              </a:lnSpc>
              <a:buClr>
                <a:srgbClr val="000000"/>
              </a:buClr>
              <a:buSzPct val="100000"/>
              <a:buFont typeface="Times New Roman" panose="02020603050405020304" pitchFamily="18" charset="0"/>
              <a:buNone/>
            </a:pPr>
            <a:r>
              <a:rPr lang="it-IT" altLang="it-IT" sz="1600">
                <a:solidFill>
                  <a:srgbClr val="000000"/>
                </a:solidFill>
                <a:latin typeface="Times New Roman" panose="02020603050405020304" pitchFamily="18" charset="0"/>
              </a:rPr>
              <a:t>Segherie, aziende di prima trasformazione</a:t>
            </a:r>
          </a:p>
        </p:txBody>
      </p:sp>
      <p:sp>
        <p:nvSpPr>
          <p:cNvPr id="37896" name="Text Box 8">
            <a:extLst>
              <a:ext uri="{FF2B5EF4-FFF2-40B4-BE49-F238E27FC236}">
                <a16:creationId xmlns:a16="http://schemas.microsoft.com/office/drawing/2014/main" id="{3AEBF958-9CEE-AFD8-AFB3-62FB7ED64A83}"/>
              </a:ext>
            </a:extLst>
          </p:cNvPr>
          <p:cNvSpPr txBox="1">
            <a:spLocks noChangeArrowheads="1"/>
          </p:cNvSpPr>
          <p:nvPr/>
        </p:nvSpPr>
        <p:spPr bwMode="auto">
          <a:xfrm>
            <a:off x="4699000" y="4286250"/>
            <a:ext cx="1697038"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129" tIns="46698" rIns="90129" bIns="46698">
            <a:spAutoFit/>
          </a:bodyPr>
          <a:lstStyle>
            <a:lvl1pPr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1pPr>
            <a:lvl2pPr marL="742950" indent="-28575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2pPr>
            <a:lvl3pPr marL="11430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3pPr>
            <a:lvl4pPr marL="16002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4pPr>
            <a:lvl5pPr marL="20574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5pPr>
            <a:lvl6pPr marL="25146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6pPr>
            <a:lvl7pPr marL="29718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7pPr>
            <a:lvl8pPr marL="34290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8pPr>
            <a:lvl9pPr marL="38862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9pPr>
          </a:lstStyle>
          <a:p>
            <a:pPr eaLnBrk="1" hangingPunct="1">
              <a:lnSpc>
                <a:spcPct val="93000"/>
              </a:lnSpc>
              <a:buClr>
                <a:srgbClr val="000000"/>
              </a:buClr>
              <a:buSzPct val="100000"/>
              <a:buFont typeface="Times New Roman" panose="02020603050405020304" pitchFamily="18" charset="0"/>
              <a:buNone/>
            </a:pPr>
            <a:r>
              <a:rPr lang="it-IT" altLang="it-IT" sz="1600">
                <a:solidFill>
                  <a:srgbClr val="000000"/>
                </a:solidFill>
                <a:latin typeface="Times New Roman" panose="02020603050405020304" pitchFamily="18" charset="0"/>
              </a:rPr>
              <a:t>Aziende di seconda e terza trasformazione</a:t>
            </a:r>
          </a:p>
        </p:txBody>
      </p:sp>
      <p:sp>
        <p:nvSpPr>
          <p:cNvPr id="37897" name="Line 9">
            <a:extLst>
              <a:ext uri="{FF2B5EF4-FFF2-40B4-BE49-F238E27FC236}">
                <a16:creationId xmlns:a16="http://schemas.microsoft.com/office/drawing/2014/main" id="{CFC49684-76F3-9D16-C9C0-7BE9311E54C9}"/>
              </a:ext>
            </a:extLst>
          </p:cNvPr>
          <p:cNvSpPr>
            <a:spLocks noChangeShapeType="1"/>
          </p:cNvSpPr>
          <p:nvPr/>
        </p:nvSpPr>
        <p:spPr bwMode="auto">
          <a:xfrm>
            <a:off x="2039938" y="3940175"/>
            <a:ext cx="679450" cy="3175"/>
          </a:xfrm>
          <a:prstGeom prst="line">
            <a:avLst/>
          </a:prstGeom>
          <a:noFill/>
          <a:ln w="38160">
            <a:solidFill>
              <a:srgbClr val="008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37898" name="Text Box 10">
            <a:extLst>
              <a:ext uri="{FF2B5EF4-FFF2-40B4-BE49-F238E27FC236}">
                <a16:creationId xmlns:a16="http://schemas.microsoft.com/office/drawing/2014/main" id="{A33ED894-DF3A-AF78-A7AF-30C270DCD470}"/>
              </a:ext>
            </a:extLst>
          </p:cNvPr>
          <p:cNvSpPr txBox="1">
            <a:spLocks noChangeArrowheads="1"/>
          </p:cNvSpPr>
          <p:nvPr/>
        </p:nvSpPr>
        <p:spPr bwMode="auto">
          <a:xfrm>
            <a:off x="276225" y="4594225"/>
            <a:ext cx="17272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129" tIns="46698" rIns="90129" bIns="46698">
            <a:spAutoFit/>
          </a:bodyPr>
          <a:lstStyle>
            <a:lvl1pPr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1pPr>
            <a:lvl2pPr marL="742950" indent="-28575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2pPr>
            <a:lvl3pPr marL="11430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3pPr>
            <a:lvl4pPr marL="16002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4pPr>
            <a:lvl5pPr marL="20574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5pPr>
            <a:lvl6pPr marL="25146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6pPr>
            <a:lvl7pPr marL="29718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7pPr>
            <a:lvl8pPr marL="34290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8pPr>
            <a:lvl9pPr marL="38862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9pPr>
          </a:lstStyle>
          <a:p>
            <a:pPr eaLnBrk="1" hangingPunct="1">
              <a:lnSpc>
                <a:spcPct val="93000"/>
              </a:lnSpc>
              <a:buClr>
                <a:srgbClr val="000000"/>
              </a:buClr>
              <a:buSzPct val="100000"/>
              <a:buFont typeface="Times New Roman" panose="02020603050405020304" pitchFamily="18" charset="0"/>
              <a:buNone/>
            </a:pPr>
            <a:r>
              <a:rPr lang="it-IT" altLang="it-IT" sz="1600">
                <a:solidFill>
                  <a:srgbClr val="000000"/>
                </a:solidFill>
                <a:latin typeface="Times New Roman" panose="02020603050405020304" pitchFamily="18" charset="0"/>
              </a:rPr>
              <a:t>Gestione del bosco ed esbosco</a:t>
            </a:r>
          </a:p>
        </p:txBody>
      </p:sp>
      <p:sp>
        <p:nvSpPr>
          <p:cNvPr id="37899" name="Line 12">
            <a:extLst>
              <a:ext uri="{FF2B5EF4-FFF2-40B4-BE49-F238E27FC236}">
                <a16:creationId xmlns:a16="http://schemas.microsoft.com/office/drawing/2014/main" id="{9652FDB2-6E34-4F88-BADF-C6BD3860354A}"/>
              </a:ext>
            </a:extLst>
          </p:cNvPr>
          <p:cNvSpPr>
            <a:spLocks noChangeShapeType="1"/>
          </p:cNvSpPr>
          <p:nvPr/>
        </p:nvSpPr>
        <p:spPr bwMode="auto">
          <a:xfrm>
            <a:off x="2039938" y="3352800"/>
            <a:ext cx="679450" cy="1588"/>
          </a:xfrm>
          <a:prstGeom prst="line">
            <a:avLst/>
          </a:prstGeom>
          <a:noFill/>
          <a:ln w="38160">
            <a:solidFill>
              <a:srgbClr val="FF0000"/>
            </a:solidFill>
            <a:miter lim="800000"/>
            <a:headEnd type="triangle" w="med" len="med"/>
            <a:tailEnd/>
          </a:ln>
          <a:extLst>
            <a:ext uri="{909E8E84-426E-40DD-AFC4-6F175D3DCCD1}">
              <a14:hiddenFill xmlns:a14="http://schemas.microsoft.com/office/drawing/2010/main">
                <a:noFill/>
              </a14:hiddenFill>
            </a:ext>
          </a:extLst>
        </p:spPr>
        <p:txBody>
          <a:bodyPr/>
          <a:lstStyle/>
          <a:p>
            <a:endParaRPr lang="it-IT"/>
          </a:p>
        </p:txBody>
      </p:sp>
      <p:pic>
        <p:nvPicPr>
          <p:cNvPr id="37900" name="Picture 13">
            <a:extLst>
              <a:ext uri="{FF2B5EF4-FFF2-40B4-BE49-F238E27FC236}">
                <a16:creationId xmlns:a16="http://schemas.microsoft.com/office/drawing/2014/main" id="{F29D54F7-BB18-466A-FB4A-DC865DE25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7638" y="2627313"/>
            <a:ext cx="1566862" cy="149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7901" name="Line 14">
            <a:extLst>
              <a:ext uri="{FF2B5EF4-FFF2-40B4-BE49-F238E27FC236}">
                <a16:creationId xmlns:a16="http://schemas.microsoft.com/office/drawing/2014/main" id="{656A1E54-DC9E-6F6B-59E4-4361EEB1FD6A}"/>
              </a:ext>
            </a:extLst>
          </p:cNvPr>
          <p:cNvSpPr>
            <a:spLocks noChangeShapeType="1"/>
          </p:cNvSpPr>
          <p:nvPr/>
        </p:nvSpPr>
        <p:spPr bwMode="auto">
          <a:xfrm>
            <a:off x="4168775" y="3352800"/>
            <a:ext cx="595313" cy="1588"/>
          </a:xfrm>
          <a:prstGeom prst="line">
            <a:avLst/>
          </a:prstGeom>
          <a:noFill/>
          <a:ln w="38160">
            <a:solidFill>
              <a:srgbClr val="FF0000"/>
            </a:solidFill>
            <a:miter lim="800000"/>
            <a:headEnd type="triangle" w="med" len="med"/>
            <a:tailEnd/>
          </a:ln>
          <a:extLst>
            <a:ext uri="{909E8E84-426E-40DD-AFC4-6F175D3DCCD1}">
              <a14:hiddenFill xmlns:a14="http://schemas.microsoft.com/office/drawing/2010/main">
                <a:noFill/>
              </a14:hiddenFill>
            </a:ext>
          </a:extLst>
        </p:spPr>
        <p:txBody>
          <a:bodyPr/>
          <a:lstStyle/>
          <a:p>
            <a:endParaRPr lang="it-IT"/>
          </a:p>
        </p:txBody>
      </p:sp>
      <p:pic>
        <p:nvPicPr>
          <p:cNvPr id="37902" name="Picture 15">
            <a:extLst>
              <a:ext uri="{FF2B5EF4-FFF2-40B4-BE49-F238E27FC236}">
                <a16:creationId xmlns:a16="http://schemas.microsoft.com/office/drawing/2014/main" id="{A39921E3-9C03-7850-3019-B8612D04F9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2605088"/>
            <a:ext cx="1789113"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7903" name="Line 16">
            <a:extLst>
              <a:ext uri="{FF2B5EF4-FFF2-40B4-BE49-F238E27FC236}">
                <a16:creationId xmlns:a16="http://schemas.microsoft.com/office/drawing/2014/main" id="{092D8933-ACAC-4FE6-0ACD-710A5D37FB17}"/>
              </a:ext>
            </a:extLst>
          </p:cNvPr>
          <p:cNvSpPr>
            <a:spLocks noChangeShapeType="1"/>
          </p:cNvSpPr>
          <p:nvPr/>
        </p:nvSpPr>
        <p:spPr bwMode="auto">
          <a:xfrm>
            <a:off x="4254500" y="3994150"/>
            <a:ext cx="509588" cy="1588"/>
          </a:xfrm>
          <a:prstGeom prst="line">
            <a:avLst/>
          </a:prstGeom>
          <a:noFill/>
          <a:ln w="38160">
            <a:solidFill>
              <a:srgbClr val="008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37904" name="Line 17">
            <a:extLst>
              <a:ext uri="{FF2B5EF4-FFF2-40B4-BE49-F238E27FC236}">
                <a16:creationId xmlns:a16="http://schemas.microsoft.com/office/drawing/2014/main" id="{F9D70462-01E9-0057-025C-243125A1395F}"/>
              </a:ext>
            </a:extLst>
          </p:cNvPr>
          <p:cNvSpPr>
            <a:spLocks noChangeShapeType="1"/>
          </p:cNvSpPr>
          <p:nvPr/>
        </p:nvSpPr>
        <p:spPr bwMode="auto">
          <a:xfrm>
            <a:off x="6296025" y="3352800"/>
            <a:ext cx="682625" cy="1588"/>
          </a:xfrm>
          <a:prstGeom prst="line">
            <a:avLst/>
          </a:prstGeom>
          <a:noFill/>
          <a:ln w="38160">
            <a:solidFill>
              <a:srgbClr val="FF0000"/>
            </a:solidFill>
            <a:miter lim="800000"/>
            <a:headEnd type="triangle" w="med" len="med"/>
            <a:tailEnd/>
          </a:ln>
          <a:extLst>
            <a:ext uri="{909E8E84-426E-40DD-AFC4-6F175D3DCCD1}">
              <a14:hiddenFill xmlns:a14="http://schemas.microsoft.com/office/drawing/2010/main">
                <a:noFill/>
              </a14:hiddenFill>
            </a:ext>
          </a:extLst>
        </p:spPr>
        <p:txBody>
          <a:bodyPr/>
          <a:lstStyle/>
          <a:p>
            <a:endParaRPr lang="it-IT"/>
          </a:p>
        </p:txBody>
      </p:sp>
      <p:pic>
        <p:nvPicPr>
          <p:cNvPr id="37905" name="Picture 19">
            <a:extLst>
              <a:ext uri="{FF2B5EF4-FFF2-40B4-BE49-F238E27FC236}">
                <a16:creationId xmlns:a16="http://schemas.microsoft.com/office/drawing/2014/main" id="{436EB067-BC17-39DF-3733-DCF9CB16A0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4088" y="2754313"/>
            <a:ext cx="1531937"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7906" name="Line 20">
            <a:extLst>
              <a:ext uri="{FF2B5EF4-FFF2-40B4-BE49-F238E27FC236}">
                <a16:creationId xmlns:a16="http://schemas.microsoft.com/office/drawing/2014/main" id="{3AEFAF90-073B-81AE-70E8-8747911B19EF}"/>
              </a:ext>
            </a:extLst>
          </p:cNvPr>
          <p:cNvSpPr>
            <a:spLocks noChangeShapeType="1"/>
          </p:cNvSpPr>
          <p:nvPr/>
        </p:nvSpPr>
        <p:spPr bwMode="auto">
          <a:xfrm>
            <a:off x="6296025" y="3994150"/>
            <a:ext cx="682625" cy="1588"/>
          </a:xfrm>
          <a:prstGeom prst="line">
            <a:avLst/>
          </a:prstGeom>
          <a:noFill/>
          <a:ln w="38160">
            <a:solidFill>
              <a:srgbClr val="008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37907" name="Text Box 21">
            <a:extLst>
              <a:ext uri="{FF2B5EF4-FFF2-40B4-BE49-F238E27FC236}">
                <a16:creationId xmlns:a16="http://schemas.microsoft.com/office/drawing/2014/main" id="{517FCAE7-52CC-9676-CE28-2125FBD1E42B}"/>
              </a:ext>
            </a:extLst>
          </p:cNvPr>
          <p:cNvSpPr txBox="1">
            <a:spLocks noChangeArrowheads="1"/>
          </p:cNvSpPr>
          <p:nvPr/>
        </p:nvSpPr>
        <p:spPr bwMode="auto">
          <a:xfrm>
            <a:off x="827882" y="265112"/>
            <a:ext cx="7272337"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129" tIns="46698" rIns="90129" bIns="46698">
            <a:spAutoFit/>
          </a:bodyPr>
          <a:lstStyle>
            <a:lvl1pPr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1pPr>
            <a:lvl2pPr marL="742950" indent="-28575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2pPr>
            <a:lvl3pPr marL="11430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3pPr>
            <a:lvl4pPr marL="16002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4pPr>
            <a:lvl5pPr marL="2057400" indent="-228600" defTabSz="407988" eaLnBrk="0" hangingPunct="0">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5pPr>
            <a:lvl6pPr marL="25146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6pPr>
            <a:lvl7pPr marL="29718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7pPr>
            <a:lvl8pPr marL="34290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8pPr>
            <a:lvl9pPr marL="3886200" indent="-228600" defTabSz="407988" eaLnBrk="0" fontAlgn="base" hangingPunct="0">
              <a:spcBef>
                <a:spcPct val="0"/>
              </a:spcBef>
              <a:spcAft>
                <a:spcPct val="0"/>
              </a:spcAft>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defRPr>
                <a:solidFill>
                  <a:schemeClr val="tx1"/>
                </a:solidFill>
                <a:latin typeface="Arial" panose="020B0604020202020204" pitchFamily="34" charset="0"/>
              </a:defRPr>
            </a:lvl9pPr>
          </a:lstStyle>
          <a:p>
            <a:pPr eaLnBrk="1" hangingPunct="1">
              <a:lnSpc>
                <a:spcPct val="70000"/>
              </a:lnSpc>
              <a:spcBef>
                <a:spcPts val="2250"/>
              </a:spcBef>
              <a:buClr>
                <a:srgbClr val="000000"/>
              </a:buClr>
              <a:buSzPct val="100000"/>
              <a:buFont typeface="Times New Roman" panose="02020603050405020304" pitchFamily="18" charset="0"/>
              <a:buNone/>
            </a:pPr>
            <a:r>
              <a:rPr lang="es-ES" altLang="it-IT" sz="3600" dirty="0">
                <a:solidFill>
                  <a:srgbClr val="000000"/>
                </a:solidFill>
                <a:latin typeface="Times New Roman" panose="02020603050405020304" pitchFamily="18" charset="0"/>
              </a:rPr>
              <a:t>I prodotti forestali testimoniano le proprie origini</a:t>
            </a:r>
          </a:p>
        </p:txBody>
      </p:sp>
      <p:pic>
        <p:nvPicPr>
          <p:cNvPr id="37908" name="Picture 22">
            <a:extLst>
              <a:ext uri="{FF2B5EF4-FFF2-40B4-BE49-F238E27FC236}">
                <a16:creationId xmlns:a16="http://schemas.microsoft.com/office/drawing/2014/main" id="{48B83F5C-6FEE-5FC9-C39F-BF4DE2720A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72313" y="3200400"/>
            <a:ext cx="2055812"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97687" name="Line 23">
            <a:extLst>
              <a:ext uri="{FF2B5EF4-FFF2-40B4-BE49-F238E27FC236}">
                <a16:creationId xmlns:a16="http://schemas.microsoft.com/office/drawing/2014/main" id="{C523FA2A-97E8-DC1D-3A52-A61638B36336}"/>
              </a:ext>
            </a:extLst>
          </p:cNvPr>
          <p:cNvSpPr>
            <a:spLocks noChangeShapeType="1"/>
          </p:cNvSpPr>
          <p:nvPr/>
        </p:nvSpPr>
        <p:spPr bwMode="auto">
          <a:xfrm>
            <a:off x="2039938" y="5527675"/>
            <a:ext cx="679450" cy="3175"/>
          </a:xfrm>
          <a:prstGeom prst="line">
            <a:avLst/>
          </a:prstGeom>
          <a:noFill/>
          <a:ln w="38160">
            <a:solidFill>
              <a:srgbClr val="008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497688" name="Line 24">
            <a:extLst>
              <a:ext uri="{FF2B5EF4-FFF2-40B4-BE49-F238E27FC236}">
                <a16:creationId xmlns:a16="http://schemas.microsoft.com/office/drawing/2014/main" id="{84206213-7FC0-C664-BF11-89254DDDE37E}"/>
              </a:ext>
            </a:extLst>
          </p:cNvPr>
          <p:cNvSpPr>
            <a:spLocks noChangeShapeType="1"/>
          </p:cNvSpPr>
          <p:nvPr/>
        </p:nvSpPr>
        <p:spPr bwMode="auto">
          <a:xfrm>
            <a:off x="1935163" y="4908550"/>
            <a:ext cx="0" cy="690563"/>
          </a:xfrm>
          <a:prstGeom prst="line">
            <a:avLst/>
          </a:prstGeom>
          <a:noFill/>
          <a:ln w="25400">
            <a:solidFill>
              <a:srgbClr val="0080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pic>
        <p:nvPicPr>
          <p:cNvPr id="742403" name="Picture 3" descr="Labelled product - Two rolls side by side">
            <a:extLst>
              <a:ext uri="{FF2B5EF4-FFF2-40B4-BE49-F238E27FC236}">
                <a16:creationId xmlns:a16="http://schemas.microsoft.com/office/drawing/2014/main" id="{1B54C8A3-A4BB-E070-3381-B665EFF59A4E}"/>
              </a:ext>
            </a:extLst>
          </p:cNvPr>
          <p:cNvPicPr>
            <a:picLocks noChangeAspect="1" noChangeArrowheads="1"/>
          </p:cNvPicPr>
          <p:nvPr/>
        </p:nvPicPr>
        <p:blipFill>
          <a:blip r:embed="rId7"/>
          <a:srcRect/>
          <a:stretch>
            <a:fillRect/>
          </a:stretch>
        </p:blipFill>
        <p:spPr bwMode="auto">
          <a:xfrm>
            <a:off x="7002463" y="1295400"/>
            <a:ext cx="2141537" cy="1684338"/>
          </a:xfrm>
          <a:prstGeom prst="rect">
            <a:avLst/>
          </a:prstGeom>
          <a:noFill/>
          <a:effectLst>
            <a:outerShdw dist="91581" dir="7421404" algn="ctr" rotWithShape="0">
              <a:schemeClr val="tx1"/>
            </a:outerShdw>
          </a:effectLst>
        </p:spPr>
      </p:pic>
      <p:pic>
        <p:nvPicPr>
          <p:cNvPr id="497691" name="Picture 27">
            <a:extLst>
              <a:ext uri="{FF2B5EF4-FFF2-40B4-BE49-F238E27FC236}">
                <a16:creationId xmlns:a16="http://schemas.microsoft.com/office/drawing/2014/main" id="{00D01235-C3A7-350B-0824-8A704D9E954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94550" y="4953000"/>
            <a:ext cx="1873250" cy="185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6" name="Picture 15" descr="27">
            <a:extLst>
              <a:ext uri="{FF2B5EF4-FFF2-40B4-BE49-F238E27FC236}">
                <a16:creationId xmlns:a16="http://schemas.microsoft.com/office/drawing/2014/main" id="{E387FA6F-80C9-3431-79A0-7EA3775B3A9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t="21927" b="13588"/>
          <a:stretch>
            <a:fillRect/>
          </a:stretch>
        </p:blipFill>
        <p:spPr bwMode="auto">
          <a:xfrm>
            <a:off x="2771775" y="5300663"/>
            <a:ext cx="2016125"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5894" name="Picture 6" descr="Foto 2">
            <a:extLst>
              <a:ext uri="{FF2B5EF4-FFF2-40B4-BE49-F238E27FC236}">
                <a16:creationId xmlns:a16="http://schemas.microsoft.com/office/drawing/2014/main" id="{B9ECA5F7-A1A0-3608-7014-A91C6BC6E94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42050" y="4941888"/>
            <a:ext cx="2901950" cy="186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1142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97691"/>
                                        </p:tgtEl>
                                        <p:attrNameLst>
                                          <p:attrName>style.visibility</p:attrName>
                                        </p:attrNameLst>
                                      </p:cBhvr>
                                      <p:to>
                                        <p:strVal val="visible"/>
                                      </p:to>
                                    </p:set>
                                    <p:anim calcmode="lin" valueType="num">
                                      <p:cBhvr additive="base">
                                        <p:cTn id="7" dur="500" fill="hold"/>
                                        <p:tgtEl>
                                          <p:spTgt spid="497691"/>
                                        </p:tgtEl>
                                        <p:attrNameLst>
                                          <p:attrName>ppt_x</p:attrName>
                                        </p:attrNameLst>
                                      </p:cBhvr>
                                      <p:tavLst>
                                        <p:tav tm="0">
                                          <p:val>
                                            <p:strVal val="0-#ppt_w/2"/>
                                          </p:val>
                                        </p:tav>
                                        <p:tav tm="100000">
                                          <p:val>
                                            <p:strVal val="#ppt_x"/>
                                          </p:val>
                                        </p:tav>
                                      </p:tavLst>
                                    </p:anim>
                                    <p:anim calcmode="lin" valueType="num">
                                      <p:cBhvr additive="base">
                                        <p:cTn id="8" dur="500" fill="hold"/>
                                        <p:tgtEl>
                                          <p:spTgt spid="49769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97687"/>
                                        </p:tgtEl>
                                        <p:attrNameLst>
                                          <p:attrName>style.visibility</p:attrName>
                                        </p:attrNameLst>
                                      </p:cBhvr>
                                      <p:to>
                                        <p:strVal val="visible"/>
                                      </p:to>
                                    </p:set>
                                    <p:anim calcmode="lin" valueType="num">
                                      <p:cBhvr additive="base">
                                        <p:cTn id="13" dur="500" fill="hold"/>
                                        <p:tgtEl>
                                          <p:spTgt spid="497687"/>
                                        </p:tgtEl>
                                        <p:attrNameLst>
                                          <p:attrName>ppt_x</p:attrName>
                                        </p:attrNameLst>
                                      </p:cBhvr>
                                      <p:tavLst>
                                        <p:tav tm="0">
                                          <p:val>
                                            <p:strVal val="0-#ppt_w/2"/>
                                          </p:val>
                                        </p:tav>
                                        <p:tav tm="100000">
                                          <p:val>
                                            <p:strVal val="#ppt_x"/>
                                          </p:val>
                                        </p:tav>
                                      </p:tavLst>
                                    </p:anim>
                                    <p:anim calcmode="lin" valueType="num">
                                      <p:cBhvr additive="base">
                                        <p:cTn id="14" dur="500" fill="hold"/>
                                        <p:tgtEl>
                                          <p:spTgt spid="49768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97688"/>
                                        </p:tgtEl>
                                        <p:attrNameLst>
                                          <p:attrName>style.visibility</p:attrName>
                                        </p:attrNameLst>
                                      </p:cBhvr>
                                      <p:to>
                                        <p:strVal val="visible"/>
                                      </p:to>
                                    </p:set>
                                    <p:anim calcmode="lin" valueType="num">
                                      <p:cBhvr additive="base">
                                        <p:cTn id="19" dur="500" fill="hold"/>
                                        <p:tgtEl>
                                          <p:spTgt spid="497688"/>
                                        </p:tgtEl>
                                        <p:attrNameLst>
                                          <p:attrName>ppt_x</p:attrName>
                                        </p:attrNameLst>
                                      </p:cBhvr>
                                      <p:tavLst>
                                        <p:tav tm="0">
                                          <p:val>
                                            <p:strVal val="0-#ppt_w/2"/>
                                          </p:val>
                                        </p:tav>
                                        <p:tav tm="100000">
                                          <p:val>
                                            <p:strVal val="#ppt_x"/>
                                          </p:val>
                                        </p:tav>
                                      </p:tavLst>
                                    </p:anim>
                                    <p:anim calcmode="lin" valueType="num">
                                      <p:cBhvr additive="base">
                                        <p:cTn id="20" dur="500" fill="hold"/>
                                        <p:tgtEl>
                                          <p:spTgt spid="49768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805894"/>
                                        </p:tgtEl>
                                        <p:attrNameLst>
                                          <p:attrName>style.visibility</p:attrName>
                                        </p:attrNameLst>
                                      </p:cBhvr>
                                      <p:to>
                                        <p:strVal val="visible"/>
                                      </p:to>
                                    </p:set>
                                    <p:anim calcmode="lin" valueType="num">
                                      <p:cBhvr additive="base">
                                        <p:cTn id="25" dur="500" fill="hold"/>
                                        <p:tgtEl>
                                          <p:spTgt spid="805894"/>
                                        </p:tgtEl>
                                        <p:attrNameLst>
                                          <p:attrName>ppt_x</p:attrName>
                                        </p:attrNameLst>
                                      </p:cBhvr>
                                      <p:tavLst>
                                        <p:tav tm="0">
                                          <p:val>
                                            <p:strVal val="0-#ppt_w/2"/>
                                          </p:val>
                                        </p:tav>
                                        <p:tav tm="100000">
                                          <p:val>
                                            <p:strVal val="#ppt_x"/>
                                          </p:val>
                                        </p:tav>
                                      </p:tavLst>
                                    </p:anim>
                                    <p:anim calcmode="lin" valueType="num">
                                      <p:cBhvr additive="base">
                                        <p:cTn id="26" dur="500" fill="hold"/>
                                        <p:tgtEl>
                                          <p:spTgt spid="805894"/>
                                        </p:tgtEl>
                                        <p:attrNameLst>
                                          <p:attrName>ppt_y</p:attrName>
                                        </p:attrNameLst>
                                      </p:cBhvr>
                                      <p:tavLst>
                                        <p:tav tm="0">
                                          <p:val>
                                            <p:strVal val="#ppt_y"/>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5"/>
          <p:cNvSpPr txBox="1">
            <a:spLocks noChangeArrowheads="1"/>
          </p:cNvSpPr>
          <p:nvPr/>
        </p:nvSpPr>
        <p:spPr bwMode="auto">
          <a:xfrm>
            <a:off x="766763" y="2781300"/>
            <a:ext cx="7851775" cy="1661993"/>
          </a:xfrm>
          <a:prstGeom prst="rect">
            <a:avLst/>
          </a:prstGeom>
          <a:noFill/>
          <a:ln>
            <a:noFill/>
          </a:ln>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9pPr>
          </a:lstStyle>
          <a:p>
            <a:pPr>
              <a:spcBef>
                <a:spcPts val="2250"/>
              </a:spcBef>
              <a:defRPr/>
            </a:pPr>
            <a:r>
              <a:rPr lang="en-GB" sz="3600" b="1" dirty="0" err="1">
                <a:solidFill>
                  <a:srgbClr val="7BC11B"/>
                </a:solidFill>
                <a:effectLst>
                  <a:outerShdw blurRad="38100" dist="38100" dir="2700000" algn="tl">
                    <a:srgbClr val="000000">
                      <a:alpha val="43137"/>
                    </a:srgbClr>
                  </a:outerShdw>
                </a:effectLst>
              </a:rPr>
              <a:t>Alcuni</a:t>
            </a:r>
            <a:r>
              <a:rPr lang="en-GB" sz="3600" b="1" dirty="0">
                <a:solidFill>
                  <a:srgbClr val="7BC11B"/>
                </a:solidFill>
                <a:effectLst>
                  <a:outerShdw blurRad="38100" dist="38100" dir="2700000" algn="tl">
                    <a:srgbClr val="000000">
                      <a:alpha val="43137"/>
                    </a:srgbClr>
                  </a:outerShdw>
                </a:effectLst>
              </a:rPr>
              <a:t> </a:t>
            </a:r>
            <a:r>
              <a:rPr lang="en-GB" sz="3600" b="1" dirty="0" err="1">
                <a:solidFill>
                  <a:srgbClr val="7BC11B"/>
                </a:solidFill>
                <a:effectLst>
                  <a:outerShdw blurRad="38100" dist="38100" dir="2700000" algn="tl">
                    <a:srgbClr val="000000">
                      <a:alpha val="43137"/>
                    </a:srgbClr>
                  </a:outerShdw>
                </a:effectLst>
              </a:rPr>
              <a:t>esempi</a:t>
            </a:r>
            <a:r>
              <a:rPr lang="en-GB" sz="3600" b="1" dirty="0">
                <a:solidFill>
                  <a:srgbClr val="7BC11B"/>
                </a:solidFill>
                <a:effectLst>
                  <a:outerShdw blurRad="38100" dist="38100" dir="2700000" algn="tl">
                    <a:srgbClr val="000000">
                      <a:alpha val="43137"/>
                    </a:srgbClr>
                  </a:outerShdw>
                </a:effectLst>
              </a:rPr>
              <a:t> di </a:t>
            </a:r>
            <a:r>
              <a:rPr lang="en-GB" sz="3600" b="1" dirty="0" err="1">
                <a:solidFill>
                  <a:srgbClr val="7BC11B"/>
                </a:solidFill>
                <a:effectLst>
                  <a:outerShdw blurRad="38100" dist="38100" dir="2700000" algn="tl">
                    <a:srgbClr val="000000">
                      <a:alpha val="43137"/>
                    </a:srgbClr>
                  </a:outerShdw>
                </a:effectLst>
              </a:rPr>
              <a:t>utilizzo</a:t>
            </a:r>
            <a:r>
              <a:rPr lang="en-GB" sz="3600" b="1" dirty="0">
                <a:solidFill>
                  <a:srgbClr val="7BC11B"/>
                </a:solidFill>
                <a:effectLst>
                  <a:outerShdw blurRad="38100" dist="38100" dir="2700000" algn="tl">
                    <a:srgbClr val="000000">
                      <a:alpha val="43137"/>
                    </a:srgbClr>
                  </a:outerShdw>
                </a:effectLst>
              </a:rPr>
              <a:t> del </a:t>
            </a:r>
            <a:r>
              <a:rPr lang="en-GB" sz="3600" b="1" dirty="0" err="1">
                <a:solidFill>
                  <a:srgbClr val="7BC11B"/>
                </a:solidFill>
                <a:effectLst>
                  <a:outerShdw blurRad="38100" dist="38100" dir="2700000" algn="tl">
                    <a:srgbClr val="000000">
                      <a:alpha val="43137"/>
                    </a:srgbClr>
                  </a:outerShdw>
                </a:effectLst>
              </a:rPr>
              <a:t>legno</a:t>
            </a:r>
            <a:r>
              <a:rPr lang="en-GB" sz="3600" b="1" dirty="0">
                <a:solidFill>
                  <a:srgbClr val="7BC11B"/>
                </a:solidFill>
                <a:effectLst>
                  <a:outerShdw blurRad="38100" dist="38100" dir="2700000" algn="tl">
                    <a:srgbClr val="000000">
                      <a:alpha val="43137"/>
                    </a:srgbClr>
                  </a:outerShdw>
                </a:effectLst>
              </a:rPr>
              <a:t> locale PEFC </a:t>
            </a:r>
            <a:r>
              <a:rPr lang="en-GB" sz="3600" b="1" dirty="0" err="1">
                <a:solidFill>
                  <a:srgbClr val="7BC11B"/>
                </a:solidFill>
                <a:effectLst>
                  <a:outerShdw blurRad="38100" dist="38100" dir="2700000" algn="tl">
                    <a:srgbClr val="000000">
                      <a:alpha val="43137"/>
                    </a:srgbClr>
                  </a:outerShdw>
                </a:effectLst>
              </a:rPr>
              <a:t>nelle</a:t>
            </a:r>
            <a:r>
              <a:rPr lang="en-GB" sz="3600" b="1" dirty="0">
                <a:solidFill>
                  <a:srgbClr val="7BC11B"/>
                </a:solidFill>
                <a:effectLst>
                  <a:outerShdw blurRad="38100" dist="38100" dir="2700000" algn="tl">
                    <a:srgbClr val="000000">
                      <a:alpha val="43137"/>
                    </a:srgbClr>
                  </a:outerShdw>
                </a:effectLst>
              </a:rPr>
              <a:t> </a:t>
            </a:r>
            <a:r>
              <a:rPr lang="en-GB" sz="3600" b="1" dirty="0" err="1">
                <a:solidFill>
                  <a:srgbClr val="7BC11B"/>
                </a:solidFill>
                <a:effectLst>
                  <a:outerShdw blurRad="38100" dist="38100" dir="2700000" algn="tl">
                    <a:srgbClr val="000000">
                      <a:alpha val="43137"/>
                    </a:srgbClr>
                  </a:outerShdw>
                </a:effectLst>
              </a:rPr>
              <a:t>Filiere</a:t>
            </a:r>
            <a:r>
              <a:rPr lang="en-GB" sz="3600" b="1" dirty="0">
                <a:solidFill>
                  <a:srgbClr val="7BC11B"/>
                </a:solidFill>
                <a:effectLst>
                  <a:outerShdw blurRad="38100" dist="38100" dir="2700000" algn="tl">
                    <a:srgbClr val="000000">
                      <a:alpha val="43137"/>
                    </a:srgbClr>
                  </a:outerShdw>
                </a:effectLst>
              </a:rPr>
              <a:t> </a:t>
            </a:r>
            <a:r>
              <a:rPr lang="en-GB" sz="3600" b="1" dirty="0" err="1">
                <a:solidFill>
                  <a:srgbClr val="7BC11B"/>
                </a:solidFill>
                <a:effectLst>
                  <a:outerShdw blurRad="38100" dist="38100" dir="2700000" algn="tl">
                    <a:srgbClr val="000000">
                      <a:alpha val="43137"/>
                    </a:srgbClr>
                  </a:outerShdw>
                </a:effectLst>
              </a:rPr>
              <a:t>legno-energia</a:t>
            </a:r>
            <a:endParaRPr lang="en-GB" sz="3600" b="1" dirty="0">
              <a:solidFill>
                <a:srgbClr val="7BC11B"/>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40505773"/>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egnaposto piè di pagina 9"/>
          <p:cNvSpPr>
            <a:spLocks noGrp="1"/>
          </p:cNvSpPr>
          <p:nvPr>
            <p:ph type="ftr" sz="quarter" idx="11"/>
          </p:nvPr>
        </p:nvSpPr>
        <p:spPr bwMode="auto">
          <a:xfrm>
            <a:off x="8458200" y="6400800"/>
            <a:ext cx="457200" cy="228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200" b="0" kern="1200">
                <a:solidFill>
                  <a:srgbClr val="CC3300"/>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51D22151-F8A6-4B5F-8300-89AFA5FC0B96}" type="slidenum">
              <a:rPr lang="en-GB" altLang="it-IT" smtClean="0"/>
              <a:pPr marL="0" marR="0" lvl="0" indent="0" algn="ctr" defTabSz="914400" rtl="0" eaLnBrk="1" fontAlgn="base" latinLnBrk="0" hangingPunct="1">
                <a:lnSpc>
                  <a:spcPct val="100000"/>
                </a:lnSpc>
                <a:spcBef>
                  <a:spcPct val="0"/>
                </a:spcBef>
                <a:spcAft>
                  <a:spcPct val="0"/>
                </a:spcAft>
                <a:buClrTx/>
                <a:buSzTx/>
                <a:buFontTx/>
                <a:buNone/>
                <a:tabLst/>
                <a:defRPr/>
              </a:pPr>
              <a:t>11</a:t>
            </a:fld>
            <a:endParaRPr kumimoji="0" lang="en-GB" altLang="it-IT" sz="1200" b="0" i="0" u="none" strike="noStrike" kern="1200" cap="none" spc="0" normalizeH="0" baseline="0" noProof="0">
              <a:ln>
                <a:noFill/>
              </a:ln>
              <a:solidFill>
                <a:srgbClr val="CC3300"/>
              </a:solidFill>
              <a:effectLst/>
              <a:uLnTx/>
              <a:uFillTx/>
              <a:latin typeface="Arial" panose="020B0604020202020204" pitchFamily="34" charset="0"/>
              <a:ea typeface="+mn-ea"/>
              <a:cs typeface="+mn-cs"/>
            </a:endParaRPr>
          </a:p>
        </p:txBody>
      </p:sp>
      <p:sp>
        <p:nvSpPr>
          <p:cNvPr id="991234" name="Rectangle 2"/>
          <p:cNvSpPr>
            <a:spLocks noGrp="1" noChangeArrowheads="1"/>
          </p:cNvSpPr>
          <p:nvPr>
            <p:ph type="title"/>
          </p:nvPr>
        </p:nvSpPr>
        <p:spPr/>
        <p:txBody>
          <a:bodyPr/>
          <a:lstStyle/>
          <a:p>
            <a:endParaRPr lang="it-IT" altLang="it-IT"/>
          </a:p>
        </p:txBody>
      </p:sp>
      <p:sp>
        <p:nvSpPr>
          <p:cNvPr id="991235" name="Rectangle 3"/>
          <p:cNvSpPr>
            <a:spLocks noGrp="1" noChangeArrowheads="1"/>
          </p:cNvSpPr>
          <p:nvPr>
            <p:ph type="body" idx="1"/>
          </p:nvPr>
        </p:nvSpPr>
        <p:spPr/>
        <p:txBody>
          <a:bodyPr/>
          <a:lstStyle/>
          <a:p>
            <a:endParaRPr lang="it-IT" altLang="it-IT"/>
          </a:p>
        </p:txBody>
      </p:sp>
      <p:pic>
        <p:nvPicPr>
          <p:cNvPr id="991236" name="Picture 4" descr="Vacanze Agosto 2004 0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04813"/>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9123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600575"/>
            <a:ext cx="4427538" cy="35814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91238" name="Picture 6" descr="legn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1469" y="695325"/>
            <a:ext cx="4405069" cy="6162675"/>
          </a:xfrm>
          <a:prstGeom prst="rect">
            <a:avLst/>
          </a:prstGeom>
          <a:noFill/>
          <a:extLst>
            <a:ext uri="{909E8E84-426E-40DD-AFC4-6F175D3DCCD1}">
              <a14:hiddenFill xmlns:a14="http://schemas.microsoft.com/office/drawing/2010/main">
                <a:solidFill>
                  <a:srgbClr val="FFFFFF"/>
                </a:solidFill>
              </a14:hiddenFill>
            </a:ext>
          </a:extLst>
        </p:spPr>
      </p:pic>
      <p:sp>
        <p:nvSpPr>
          <p:cNvPr id="991239" name="Rectangle 7"/>
          <p:cNvSpPr>
            <a:spLocks noChangeArrowheads="1"/>
          </p:cNvSpPr>
          <p:nvPr/>
        </p:nvSpPr>
        <p:spPr bwMode="auto">
          <a:xfrm>
            <a:off x="684213" y="-360363"/>
            <a:ext cx="8353425" cy="1196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600" b="1">
                <a:solidFill>
                  <a:schemeClr val="tx2"/>
                </a:solidFill>
                <a:latin typeface="Times New Roman" panose="02020603050405020304" pitchFamily="18" charset="0"/>
              </a:defRPr>
            </a:lvl1pPr>
            <a:lvl2pPr>
              <a:defRPr sz="3600" b="1">
                <a:solidFill>
                  <a:schemeClr val="tx2"/>
                </a:solidFill>
                <a:latin typeface="Times New Roman" panose="02020603050405020304" pitchFamily="18" charset="0"/>
              </a:defRPr>
            </a:lvl2pPr>
            <a:lvl3pPr>
              <a:defRPr sz="3600" b="1">
                <a:solidFill>
                  <a:schemeClr val="tx2"/>
                </a:solidFill>
                <a:latin typeface="Times New Roman" panose="02020603050405020304" pitchFamily="18" charset="0"/>
              </a:defRPr>
            </a:lvl3pPr>
            <a:lvl4pPr>
              <a:defRPr sz="3600" b="1">
                <a:solidFill>
                  <a:schemeClr val="tx2"/>
                </a:solidFill>
                <a:latin typeface="Times New Roman" panose="02020603050405020304" pitchFamily="18" charset="0"/>
              </a:defRPr>
            </a:lvl4pPr>
            <a:lvl5pPr>
              <a:defRPr sz="3600" b="1">
                <a:solidFill>
                  <a:schemeClr val="tx2"/>
                </a:solidFill>
                <a:latin typeface="Times New Roman" panose="02020603050405020304" pitchFamily="18" charset="0"/>
              </a:defRPr>
            </a:lvl5pPr>
            <a:lvl6pPr marL="457200" algn="ctr" fontAlgn="base">
              <a:spcBef>
                <a:spcPct val="0"/>
              </a:spcBef>
              <a:spcAft>
                <a:spcPct val="0"/>
              </a:spcAft>
              <a:defRPr sz="3600" b="1">
                <a:solidFill>
                  <a:schemeClr val="tx2"/>
                </a:solidFill>
                <a:latin typeface="Times New Roman" panose="02020603050405020304" pitchFamily="18" charset="0"/>
              </a:defRPr>
            </a:lvl6pPr>
            <a:lvl7pPr marL="914400" algn="ctr" fontAlgn="base">
              <a:spcBef>
                <a:spcPct val="0"/>
              </a:spcBef>
              <a:spcAft>
                <a:spcPct val="0"/>
              </a:spcAft>
              <a:defRPr sz="3600" b="1">
                <a:solidFill>
                  <a:schemeClr val="tx2"/>
                </a:solidFill>
                <a:latin typeface="Times New Roman" panose="02020603050405020304" pitchFamily="18" charset="0"/>
              </a:defRPr>
            </a:lvl7pPr>
            <a:lvl8pPr marL="1371600" algn="ctr" fontAlgn="base">
              <a:spcBef>
                <a:spcPct val="0"/>
              </a:spcBef>
              <a:spcAft>
                <a:spcPct val="0"/>
              </a:spcAft>
              <a:defRPr sz="3600" b="1">
                <a:solidFill>
                  <a:schemeClr val="tx2"/>
                </a:solidFill>
                <a:latin typeface="Times New Roman" panose="02020603050405020304" pitchFamily="18" charset="0"/>
              </a:defRPr>
            </a:lvl8pPr>
            <a:lvl9pPr marL="1828800" algn="ctr" fontAlgn="base">
              <a:spcBef>
                <a:spcPct val="0"/>
              </a:spcBef>
              <a:spcAft>
                <a:spcPct val="0"/>
              </a:spcAft>
              <a:defRPr sz="3600" b="1">
                <a:solidFill>
                  <a:schemeClr val="tx2"/>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altLang="it-IT" sz="3200" b="1" i="0" u="none" strike="noStrike" kern="1200" cap="none" spc="0" normalizeH="0" baseline="0" noProof="0" dirty="0">
                <a:ln>
                  <a:noFill/>
                </a:ln>
                <a:solidFill>
                  <a:srgbClr val="CC3300"/>
                </a:solidFill>
                <a:effectLst/>
                <a:uLnTx/>
                <a:uFillTx/>
                <a:latin typeface="Times New Roman" panose="02020603050405020304" pitchFamily="18" charset="0"/>
                <a:ea typeface="+mn-ea"/>
                <a:cs typeface="+mn-cs"/>
              </a:rPr>
              <a:t>Certificazione PEFC e filiera legno Energia</a:t>
            </a:r>
          </a:p>
        </p:txBody>
      </p:sp>
      <p:pic>
        <p:nvPicPr>
          <p:cNvPr id="991240" name="Picture 8" descr="Bricchetti Pirch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1638" y="4581525"/>
            <a:ext cx="2808287" cy="2401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5509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91238"/>
                                        </p:tgtEl>
                                        <p:attrNameLst>
                                          <p:attrName>style.visibility</p:attrName>
                                        </p:attrNameLst>
                                      </p:cBhvr>
                                      <p:to>
                                        <p:strVal val="visible"/>
                                      </p:to>
                                    </p:set>
                                    <p:animEffect transition="in" filter="fade">
                                      <p:cBhvr>
                                        <p:cTn id="7" dur="2000"/>
                                        <p:tgtEl>
                                          <p:spTgt spid="9912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7" presetClass="entr" presetSubtype="4" fill="hold" nodeType="clickEffect">
                                  <p:stCondLst>
                                    <p:cond delay="0"/>
                                  </p:stCondLst>
                                  <p:childTnLst>
                                    <p:set>
                                      <p:cBhvr>
                                        <p:cTn id="11" dur="1" fill="hold">
                                          <p:stCondLst>
                                            <p:cond delay="0"/>
                                          </p:stCondLst>
                                        </p:cTn>
                                        <p:tgtEl>
                                          <p:spTgt spid="991237"/>
                                        </p:tgtEl>
                                        <p:attrNameLst>
                                          <p:attrName>style.visibility</p:attrName>
                                        </p:attrNameLst>
                                      </p:cBhvr>
                                      <p:to>
                                        <p:strVal val="visible"/>
                                      </p:to>
                                    </p:set>
                                    <p:anim calcmode="lin" valueType="num">
                                      <p:cBhvr additive="base">
                                        <p:cTn id="12" dur="1000" fill="hold"/>
                                        <p:tgtEl>
                                          <p:spTgt spid="991237"/>
                                        </p:tgtEl>
                                        <p:attrNameLst>
                                          <p:attrName>ppt_x</p:attrName>
                                        </p:attrNameLst>
                                      </p:cBhvr>
                                      <p:tavLst>
                                        <p:tav tm="0">
                                          <p:val>
                                            <p:strVal val="#ppt_x"/>
                                          </p:val>
                                        </p:tav>
                                        <p:tav tm="100000">
                                          <p:val>
                                            <p:strVal val="#ppt_x"/>
                                          </p:val>
                                        </p:tav>
                                      </p:tavLst>
                                    </p:anim>
                                    <p:anim calcmode="lin" valueType="num">
                                      <p:cBhvr additive="base">
                                        <p:cTn id="13" dur="1000" fill="hold"/>
                                        <p:tgtEl>
                                          <p:spTgt spid="991237"/>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7" presetClass="entr" presetSubtype="4" fill="hold" nodeType="clickEffect">
                                  <p:stCondLst>
                                    <p:cond delay="0"/>
                                  </p:stCondLst>
                                  <p:childTnLst>
                                    <p:set>
                                      <p:cBhvr>
                                        <p:cTn id="17" dur="1" fill="hold">
                                          <p:stCondLst>
                                            <p:cond delay="0"/>
                                          </p:stCondLst>
                                        </p:cTn>
                                        <p:tgtEl>
                                          <p:spTgt spid="991240"/>
                                        </p:tgtEl>
                                        <p:attrNameLst>
                                          <p:attrName>style.visibility</p:attrName>
                                        </p:attrNameLst>
                                      </p:cBhvr>
                                      <p:to>
                                        <p:strVal val="visible"/>
                                      </p:to>
                                    </p:set>
                                    <p:anim calcmode="lin" valueType="num">
                                      <p:cBhvr additive="base">
                                        <p:cTn id="18" dur="500" fill="hold"/>
                                        <p:tgtEl>
                                          <p:spTgt spid="991240"/>
                                        </p:tgtEl>
                                        <p:attrNameLst>
                                          <p:attrName>ppt_x</p:attrName>
                                        </p:attrNameLst>
                                      </p:cBhvr>
                                      <p:tavLst>
                                        <p:tav tm="0">
                                          <p:val>
                                            <p:strVal val="#ppt_x"/>
                                          </p:val>
                                        </p:tav>
                                        <p:tav tm="100000">
                                          <p:val>
                                            <p:strVal val="#ppt_x"/>
                                          </p:val>
                                        </p:tav>
                                      </p:tavLst>
                                    </p:anim>
                                    <p:anim calcmode="lin" valueType="num">
                                      <p:cBhvr additive="base">
                                        <p:cTn id="19" dur="500" fill="hold"/>
                                        <p:tgtEl>
                                          <p:spTgt spid="9912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endParaRPr lang="it-IT" altLang="it-IT"/>
          </a:p>
        </p:txBody>
      </p:sp>
      <p:sp>
        <p:nvSpPr>
          <p:cNvPr id="49155" name="Rectangle 3"/>
          <p:cNvSpPr>
            <a:spLocks noGrp="1" noChangeArrowheads="1"/>
          </p:cNvSpPr>
          <p:nvPr>
            <p:ph type="body" idx="4294967295"/>
          </p:nvPr>
        </p:nvSpPr>
        <p:spPr/>
        <p:txBody>
          <a:bodyPr/>
          <a:lstStyle/>
          <a:p>
            <a:endParaRPr lang="it-IT" altLang="it-IT"/>
          </a:p>
        </p:txBody>
      </p:sp>
      <p:pic>
        <p:nvPicPr>
          <p:cNvPr id="491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044575"/>
            <a:ext cx="14097000" cy="825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9157" name="Picture 4" descr="Vacanze Agosto 2004 00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33400"/>
            <a:ext cx="4953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774390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foto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85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4" descr="consorzio tond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5948363"/>
            <a:ext cx="720725" cy="720725"/>
          </a:xfrm>
          <a:prstGeom prst="rect">
            <a:avLst/>
          </a:prstGeom>
          <a:noFill/>
          <a:ln w="317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466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endParaRPr lang="it-IT" altLang="it-IT"/>
          </a:p>
        </p:txBody>
      </p:sp>
      <p:sp>
        <p:nvSpPr>
          <p:cNvPr id="39939" name="Rectangle 3"/>
          <p:cNvSpPr>
            <a:spLocks noGrp="1" noChangeArrowheads="1"/>
          </p:cNvSpPr>
          <p:nvPr>
            <p:ph type="body" idx="1"/>
          </p:nvPr>
        </p:nvSpPr>
        <p:spPr/>
        <p:txBody>
          <a:bodyPr/>
          <a:lstStyle/>
          <a:p>
            <a:pPr eaLnBrk="1" hangingPunct="1"/>
            <a:endParaRPr lang="it-IT" altLang="it-IT"/>
          </a:p>
        </p:txBody>
      </p:sp>
      <p:pic>
        <p:nvPicPr>
          <p:cNvPr id="39940" name="Picture 4" descr="DSC008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706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endParaRPr lang="it-IT" altLang="it-IT"/>
          </a:p>
        </p:txBody>
      </p:sp>
      <p:sp>
        <p:nvSpPr>
          <p:cNvPr id="40963" name="Rectangle 3"/>
          <p:cNvSpPr>
            <a:spLocks noGrp="1" noChangeArrowheads="1"/>
          </p:cNvSpPr>
          <p:nvPr>
            <p:ph type="body" idx="1"/>
          </p:nvPr>
        </p:nvSpPr>
        <p:spPr/>
        <p:txBody>
          <a:bodyPr/>
          <a:lstStyle/>
          <a:p>
            <a:pPr eaLnBrk="1" hangingPunct="1"/>
            <a:endParaRPr lang="it-IT" altLang="it-IT"/>
          </a:p>
        </p:txBody>
      </p:sp>
      <p:pic>
        <p:nvPicPr>
          <p:cNvPr id="40964" name="Picture 4" descr="DSC008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1706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endParaRPr lang="it-IT" altLang="it-IT"/>
          </a:p>
        </p:txBody>
      </p:sp>
      <p:sp>
        <p:nvSpPr>
          <p:cNvPr id="43011" name="Rectangle 3"/>
          <p:cNvSpPr>
            <a:spLocks noGrp="1" noChangeArrowheads="1"/>
          </p:cNvSpPr>
          <p:nvPr>
            <p:ph type="body" idx="1"/>
          </p:nvPr>
        </p:nvSpPr>
        <p:spPr/>
        <p:txBody>
          <a:bodyPr/>
          <a:lstStyle/>
          <a:p>
            <a:pPr eaLnBrk="1" hangingPunct="1"/>
            <a:endParaRPr lang="it-IT" altLang="it-IT"/>
          </a:p>
        </p:txBody>
      </p:sp>
      <p:pic>
        <p:nvPicPr>
          <p:cNvPr id="43012" name="Picture 4" descr="DSC008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293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endParaRPr lang="it-IT" altLang="it-IT"/>
          </a:p>
        </p:txBody>
      </p:sp>
      <p:pic>
        <p:nvPicPr>
          <p:cNvPr id="44035" name="Picture 5" descr="dichiarazione su caldaia PEF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6363" y="1196975"/>
            <a:ext cx="4138612" cy="551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14438"/>
            <a:ext cx="4464050" cy="564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329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6553200" y="6248400"/>
            <a:ext cx="2133600" cy="457200"/>
          </a:xfrm>
          <a:prstGeom prst="rect">
            <a:avLst/>
          </a:prstGeom>
          <a:noFill/>
          <a:ln w="9525" cap="flat">
            <a:noFill/>
            <a:round/>
            <a:headEnd/>
            <a:tailEnd/>
          </a:ln>
          <a:effec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9pPr>
          </a:lstStyle>
          <a:p>
            <a:pPr algn="r" eaLnBrk="1" hangingPunct="1">
              <a:spcBef>
                <a:spcPct val="0"/>
              </a:spcBef>
              <a:buClrTx/>
              <a:buFontTx/>
              <a:buNone/>
            </a:pPr>
            <a:fld id="{661A33AD-E422-474B-8EEC-44EEA61490B2}" type="slidenum">
              <a:rPr lang="it-IT" altLang="it-IT" sz="1400">
                <a:solidFill>
                  <a:srgbClr val="000000"/>
                </a:solidFill>
                <a:effectLst>
                  <a:outerShdw blurRad="38100" dist="38100" dir="2700000" algn="tl">
                    <a:srgbClr val="C0C0C0"/>
                  </a:outerShdw>
                </a:effectLst>
                <a:latin typeface="Times New Roman" panose="02020603050405020304" pitchFamily="18" charset="0"/>
              </a:rPr>
              <a:pPr algn="r" eaLnBrk="1" hangingPunct="1">
                <a:spcBef>
                  <a:spcPct val="0"/>
                </a:spcBef>
                <a:buClrTx/>
                <a:buFontTx/>
                <a:buNone/>
              </a:pPr>
              <a:t>18</a:t>
            </a:fld>
            <a:endParaRPr lang="it-IT" altLang="it-IT" sz="1400">
              <a:solidFill>
                <a:srgbClr val="000000"/>
              </a:solidFill>
              <a:effectLst>
                <a:outerShdw blurRad="38100" dist="38100" dir="2700000" algn="tl">
                  <a:srgbClr val="C0C0C0"/>
                </a:outerShdw>
              </a:effectLst>
              <a:latin typeface="Times New Roman" panose="02020603050405020304" pitchFamily="18" charset="0"/>
            </a:endParaRPr>
          </a:p>
        </p:txBody>
      </p:sp>
      <p:pic>
        <p:nvPicPr>
          <p:cNvPr id="481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771" y="549728"/>
            <a:ext cx="7903029" cy="592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1536908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additive="repl">
                                        <p:cTn id="6" dur="1" fill="hold">
                                          <p:stCondLst>
                                            <p:cond delay="0"/>
                                          </p:stCondLst>
                                        </p:cTn>
                                        <p:tgtEl>
                                          <p:spTgt spid="48132"/>
                                        </p:tgtEl>
                                        <p:attrNameLst>
                                          <p:attrName>style.visibility</p:attrName>
                                        </p:attrNameLst>
                                      </p:cBhvr>
                                      <p:to>
                                        <p:strVal val="visible"/>
                                      </p:to>
                                    </p:set>
                                    <p:anim calcmode="lin" valueType="num">
                                      <p:cBhvr additive="repl">
                                        <p:cTn id="7" dur="500" fill="hold"/>
                                        <p:tgtEl>
                                          <p:spTgt spid="48132"/>
                                        </p:tgtEl>
                                        <p:attrNameLst>
                                          <p:attrName>ppt_x</p:attrName>
                                        </p:attrNameLst>
                                      </p:cBhvr>
                                      <p:tavLst>
                                        <p:tav tm="100000">
                                          <p:val>
                                            <p:strVal val="0-#ppt_w/2"/>
                                          </p:val>
                                        </p:tav>
                                        <p:tav>
                                          <p:val>
                                            <p:strVal val="#ppt_x"/>
                                          </p:val>
                                        </p:tav>
                                      </p:tavLst>
                                    </p:anim>
                                    <p:anim calcmode="lin" valueType="num">
                                      <p:cBhvr additive="repl">
                                        <p:cTn id="8" dur="500" fill="hold"/>
                                        <p:tgtEl>
                                          <p:spTgt spid="48132"/>
                                        </p:tgtEl>
                                        <p:attrNameLst>
                                          <p:attrName>ppt_y</p:attrName>
                                        </p:attrNameLst>
                                      </p:cBhvr>
                                      <p:tavLst>
                                        <p:tav tm="100000">
                                          <p:val>
                                            <p:strVal val="#ppt_y"/>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3" name="Immagine 1">
            <a:extLst>
              <a:ext uri="{FF2B5EF4-FFF2-40B4-BE49-F238E27FC236}">
                <a16:creationId xmlns:a16="http://schemas.microsoft.com/office/drawing/2014/main" id="{F107F86B-6FA9-7642-9B59-F394260E7EA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11188" y="549275"/>
            <a:ext cx="4064000" cy="575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154" name="CasellaDiTesto 2">
            <a:extLst>
              <a:ext uri="{FF2B5EF4-FFF2-40B4-BE49-F238E27FC236}">
                <a16:creationId xmlns:a16="http://schemas.microsoft.com/office/drawing/2014/main" id="{2D92D5F4-4E10-AF48-A15E-5B134EADE41C}"/>
              </a:ext>
            </a:extLst>
          </p:cNvPr>
          <p:cNvSpPr txBox="1">
            <a:spLocks noChangeArrowheads="1"/>
          </p:cNvSpPr>
          <p:nvPr/>
        </p:nvSpPr>
        <p:spPr bwMode="auto">
          <a:xfrm>
            <a:off x="4859338" y="836613"/>
            <a:ext cx="360362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t-IT" altLang="it-IT">
                <a:solidFill>
                  <a:srgbClr val="000000"/>
                </a:solidFill>
                <a:latin typeface="Arial" panose="020B0604020202020204" pitchFamily="34" charset="0"/>
                <a:cs typeface="Arial" panose="020B0604020202020204" pitchFamily="34" charset="0"/>
              </a:rPr>
              <a:t>Fornitore: Consorzio delle Comunali Parmensi</a:t>
            </a:r>
          </a:p>
          <a:p>
            <a:pPr algn="just"/>
            <a:r>
              <a:rPr lang="it-IT" altLang="it-IT">
                <a:solidFill>
                  <a:srgbClr val="000000"/>
                </a:solidFill>
                <a:latin typeface="Arial" panose="020B0604020202020204" pitchFamily="34" charset="0"/>
                <a:cs typeface="Arial" panose="020B0604020202020204" pitchFamily="34" charset="0"/>
              </a:rPr>
              <a:t>Boschi localizzati entro un raggio di 15 km dalla centrale termica</a:t>
            </a:r>
          </a:p>
          <a:p>
            <a:r>
              <a:rPr lang="it-IT" altLang="it-IT">
                <a:solidFill>
                  <a:srgbClr val="000000"/>
                </a:solidFill>
                <a:latin typeface="Arial" panose="020B0604020202020204" pitchFamily="34" charset="0"/>
                <a:cs typeface="Arial" panose="020B0604020202020204" pitchFamily="34" charset="0"/>
              </a:rPr>
              <a:t>Benefici socio-economici: decine di migliaia di euro reinvestiti nel territorio e risparmio rispetto a centrale a metano</a:t>
            </a:r>
          </a:p>
          <a:p>
            <a:r>
              <a:rPr lang="it-IT" altLang="it-IT">
                <a:solidFill>
                  <a:srgbClr val="000000"/>
                </a:solidFill>
                <a:latin typeface="Arial" panose="020B0604020202020204" pitchFamily="34" charset="0"/>
                <a:cs typeface="Arial" panose="020B0604020202020204" pitchFamily="34" charset="0"/>
              </a:rPr>
              <a:t>Benefici ambientali: mancata emissione di gas clima alteranti  </a:t>
            </a:r>
          </a:p>
          <a:p>
            <a:endParaRPr lang="it-IT" altLang="it-IT">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344203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2"/>
          <p:cNvSpPr>
            <a:spLocks noGrp="1" noChangeArrowheads="1"/>
          </p:cNvSpPr>
          <p:nvPr>
            <p:ph type="title" idx="4294967295"/>
          </p:nvPr>
        </p:nvSpPr>
        <p:spPr/>
        <p:txBody>
          <a:bodyPr/>
          <a:lstStyle/>
          <a:p>
            <a:r>
              <a:rPr lang="it-IT" altLang="it-IT" dirty="0"/>
              <a:t>Filiere corte e certificate</a:t>
            </a:r>
          </a:p>
        </p:txBody>
      </p:sp>
      <p:sp>
        <p:nvSpPr>
          <p:cNvPr id="607235" name="Rectangle 3"/>
          <p:cNvSpPr>
            <a:spLocks noGrp="1" noChangeArrowheads="1"/>
          </p:cNvSpPr>
          <p:nvPr>
            <p:ph type="body" sz="half" idx="4294967295"/>
          </p:nvPr>
        </p:nvSpPr>
        <p:spPr>
          <a:xfrm>
            <a:off x="4740275" y="1600200"/>
            <a:ext cx="4171950" cy="4233863"/>
          </a:xfrm>
        </p:spPr>
        <p:txBody>
          <a:bodyPr/>
          <a:lstStyle/>
          <a:p>
            <a:endParaRPr lang="it-IT" altLang="it-IT" sz="2800"/>
          </a:p>
        </p:txBody>
      </p:sp>
      <p:pic>
        <p:nvPicPr>
          <p:cNvPr id="607236" name="Picture 4" descr="C:\Documents and Settings\Antonio Brunori\Documenti\PEFC\immagini\cippatino Foresta_Susa\IMG-20150925-00978.jpg"/>
          <p:cNvPicPr>
            <a:picLocks noGrp="1" noChangeAspect="1" noChangeArrowheads="1"/>
          </p:cNvPicPr>
          <p:nvPr>
            <p:ph type="clipArt" sz="half" idx="4294967295"/>
          </p:nvPr>
        </p:nvPicPr>
        <p:blipFill>
          <a:blip r:embed="rId2" cstate="print">
            <a:extLst>
              <a:ext uri="{28A0092B-C50C-407E-A947-70E740481C1C}">
                <a14:useLocalDpi xmlns:a14="http://schemas.microsoft.com/office/drawing/2010/main" val="0"/>
              </a:ext>
            </a:extLst>
          </a:blip>
          <a:srcRect/>
          <a:stretch>
            <a:fillRect/>
          </a:stretch>
        </p:blipFill>
        <p:spPr>
          <a:xfrm>
            <a:off x="0" y="2443163"/>
            <a:ext cx="4202113" cy="3152775"/>
          </a:xfrm>
        </p:spPr>
      </p:pic>
      <p:pic>
        <p:nvPicPr>
          <p:cNvPr id="607237" name="Picture 5" descr="C:\Documents and Settings\Antonio Brunori\Documenti\PEFC\immagini\cippatino Foresta_Susa\IMG-20150925-0097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2514600"/>
            <a:ext cx="5029200" cy="377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6454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5"/>
          <p:cNvSpPr txBox="1">
            <a:spLocks noChangeArrowheads="1"/>
          </p:cNvSpPr>
          <p:nvPr/>
        </p:nvSpPr>
        <p:spPr bwMode="auto">
          <a:xfrm>
            <a:off x="766763" y="2781300"/>
            <a:ext cx="7851775" cy="1956946"/>
          </a:xfrm>
          <a:prstGeom prst="rect">
            <a:avLst/>
          </a:prstGeom>
          <a:noFill/>
          <a:ln>
            <a:noFill/>
          </a:ln>
        </p:spPr>
        <p:txBody>
          <a:bodyPr lIns="0" tIns="0" rIns="0" bIns="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itchFamily="34" charset="0"/>
                <a:ea typeface="MS Gothic" pitchFamily="49" charset="-128"/>
              </a:defRPr>
            </a:lvl9pPr>
          </a:lstStyle>
          <a:p>
            <a:pPr>
              <a:spcBef>
                <a:spcPts val="2250"/>
              </a:spcBef>
              <a:defRPr/>
            </a:pPr>
            <a:r>
              <a:rPr lang="en-GB" sz="3600" b="1" dirty="0" err="1">
                <a:solidFill>
                  <a:srgbClr val="7BC11B"/>
                </a:solidFill>
                <a:effectLst>
                  <a:outerShdw blurRad="38100" dist="38100" dir="2700000" algn="tl">
                    <a:srgbClr val="000000">
                      <a:alpha val="43137"/>
                    </a:srgbClr>
                  </a:outerShdw>
                </a:effectLst>
              </a:rPr>
              <a:t>Alcuni</a:t>
            </a:r>
            <a:r>
              <a:rPr lang="en-GB" sz="3600" b="1" dirty="0">
                <a:solidFill>
                  <a:srgbClr val="7BC11B"/>
                </a:solidFill>
                <a:effectLst>
                  <a:outerShdw blurRad="38100" dist="38100" dir="2700000" algn="tl">
                    <a:srgbClr val="000000">
                      <a:alpha val="43137"/>
                    </a:srgbClr>
                  </a:outerShdw>
                </a:effectLst>
              </a:rPr>
              <a:t> </a:t>
            </a:r>
            <a:r>
              <a:rPr lang="en-GB" sz="3600" b="1" dirty="0" err="1">
                <a:solidFill>
                  <a:srgbClr val="7BC11B"/>
                </a:solidFill>
                <a:effectLst>
                  <a:outerShdw blurRad="38100" dist="38100" dir="2700000" algn="tl">
                    <a:srgbClr val="000000">
                      <a:alpha val="43137"/>
                    </a:srgbClr>
                  </a:outerShdw>
                </a:effectLst>
              </a:rPr>
              <a:t>esempi</a:t>
            </a:r>
            <a:r>
              <a:rPr lang="en-GB" sz="3600" b="1" dirty="0">
                <a:solidFill>
                  <a:srgbClr val="7BC11B"/>
                </a:solidFill>
                <a:effectLst>
                  <a:outerShdw blurRad="38100" dist="38100" dir="2700000" algn="tl">
                    <a:srgbClr val="000000">
                      <a:alpha val="43137"/>
                    </a:srgbClr>
                  </a:outerShdw>
                </a:effectLst>
              </a:rPr>
              <a:t> di </a:t>
            </a:r>
            <a:r>
              <a:rPr lang="en-GB" sz="3600" b="1" dirty="0" err="1">
                <a:solidFill>
                  <a:srgbClr val="7BC11B"/>
                </a:solidFill>
                <a:effectLst>
                  <a:outerShdw blurRad="38100" dist="38100" dir="2700000" algn="tl">
                    <a:srgbClr val="000000">
                      <a:alpha val="43137"/>
                    </a:srgbClr>
                  </a:outerShdw>
                </a:effectLst>
              </a:rPr>
              <a:t>filiere</a:t>
            </a:r>
            <a:r>
              <a:rPr lang="en-GB" sz="3600" b="1" dirty="0">
                <a:solidFill>
                  <a:srgbClr val="7BC11B"/>
                </a:solidFill>
                <a:effectLst>
                  <a:outerShdw blurRad="38100" dist="38100" dir="2700000" algn="tl">
                    <a:srgbClr val="000000">
                      <a:alpha val="43137"/>
                    </a:srgbClr>
                  </a:outerShdw>
                </a:effectLst>
              </a:rPr>
              <a:t> di </a:t>
            </a:r>
            <a:r>
              <a:rPr lang="en-GB" sz="3600" b="1" dirty="0" err="1">
                <a:solidFill>
                  <a:srgbClr val="7BC11B"/>
                </a:solidFill>
                <a:effectLst>
                  <a:outerShdw blurRad="38100" dist="38100" dir="2700000" algn="tl">
                    <a:srgbClr val="000000">
                      <a:alpha val="43137"/>
                    </a:srgbClr>
                  </a:outerShdw>
                </a:effectLst>
              </a:rPr>
              <a:t>Prodotti</a:t>
            </a:r>
            <a:r>
              <a:rPr lang="en-GB" sz="3600" b="1" dirty="0">
                <a:solidFill>
                  <a:srgbClr val="7BC11B"/>
                </a:solidFill>
                <a:effectLst>
                  <a:outerShdw blurRad="38100" dist="38100" dir="2700000" algn="tl">
                    <a:srgbClr val="000000">
                      <a:alpha val="43137"/>
                    </a:srgbClr>
                  </a:outerShdw>
                </a:effectLst>
              </a:rPr>
              <a:t> </a:t>
            </a:r>
            <a:r>
              <a:rPr lang="en-GB" sz="3600" b="1" dirty="0" err="1">
                <a:solidFill>
                  <a:srgbClr val="7BC11B"/>
                </a:solidFill>
                <a:effectLst>
                  <a:outerShdw blurRad="38100" dist="38100" dir="2700000" algn="tl">
                    <a:srgbClr val="000000">
                      <a:alpha val="43137"/>
                    </a:srgbClr>
                  </a:outerShdw>
                </a:effectLst>
              </a:rPr>
              <a:t>Forestali</a:t>
            </a:r>
            <a:r>
              <a:rPr lang="en-GB" sz="3600" b="1" dirty="0">
                <a:solidFill>
                  <a:srgbClr val="7BC11B"/>
                </a:solidFill>
                <a:effectLst>
                  <a:outerShdw blurRad="38100" dist="38100" dir="2700000" algn="tl">
                    <a:srgbClr val="000000">
                      <a:alpha val="43137"/>
                    </a:srgbClr>
                  </a:outerShdw>
                </a:effectLst>
              </a:rPr>
              <a:t> Non </a:t>
            </a:r>
            <a:r>
              <a:rPr lang="en-GB" sz="3600" b="1" dirty="0" err="1">
                <a:solidFill>
                  <a:srgbClr val="7BC11B"/>
                </a:solidFill>
                <a:effectLst>
                  <a:outerShdw blurRad="38100" dist="38100" dir="2700000" algn="tl">
                    <a:srgbClr val="000000">
                      <a:alpha val="43137"/>
                    </a:srgbClr>
                  </a:outerShdw>
                </a:effectLst>
              </a:rPr>
              <a:t>Legnosi</a:t>
            </a:r>
            <a:r>
              <a:rPr lang="en-GB" sz="3600" b="1" dirty="0">
                <a:solidFill>
                  <a:srgbClr val="7BC11B"/>
                </a:solidFill>
                <a:effectLst>
                  <a:outerShdw blurRad="38100" dist="38100" dir="2700000" algn="tl">
                    <a:srgbClr val="000000">
                      <a:alpha val="43137"/>
                    </a:srgbClr>
                  </a:outerShdw>
                </a:effectLst>
              </a:rPr>
              <a:t> </a:t>
            </a:r>
          </a:p>
          <a:p>
            <a:pPr>
              <a:spcBef>
                <a:spcPts val="2250"/>
              </a:spcBef>
              <a:defRPr/>
            </a:pPr>
            <a:r>
              <a:rPr lang="en-GB" sz="3600" b="1" dirty="0" err="1">
                <a:solidFill>
                  <a:srgbClr val="7BC11B"/>
                </a:solidFill>
                <a:effectLst>
                  <a:outerShdw blurRad="38100" dist="38100" dir="2700000" algn="tl">
                    <a:srgbClr val="000000">
                      <a:alpha val="43137"/>
                    </a:srgbClr>
                  </a:outerShdw>
                </a:effectLst>
              </a:rPr>
              <a:t>certificati</a:t>
            </a:r>
            <a:r>
              <a:rPr lang="en-GB" sz="3600" b="1" dirty="0">
                <a:solidFill>
                  <a:srgbClr val="7BC11B"/>
                </a:solidFill>
                <a:effectLst>
                  <a:outerShdw blurRad="38100" dist="38100" dir="2700000" algn="tl">
                    <a:srgbClr val="000000">
                      <a:alpha val="43137"/>
                    </a:srgbClr>
                  </a:outerShdw>
                </a:effectLst>
              </a:rPr>
              <a:t> PEFC</a:t>
            </a:r>
          </a:p>
        </p:txBody>
      </p:sp>
    </p:spTree>
    <p:extLst>
      <p:ext uri="{BB962C8B-B14F-4D97-AF65-F5344CB8AC3E}">
        <p14:creationId xmlns:p14="http://schemas.microsoft.com/office/powerpoint/2010/main" val="2086721841"/>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3 Marcador de número de diapositiva">
            <a:extLst>
              <a:ext uri="{FF2B5EF4-FFF2-40B4-BE49-F238E27FC236}">
                <a16:creationId xmlns:a16="http://schemas.microsoft.com/office/drawing/2014/main" id="{702BF75B-FEE9-88F9-55E7-CBA4A51815FC}"/>
              </a:ext>
            </a:extLst>
          </p:cNvPr>
          <p:cNvSpPr>
            <a:spLocks noGrp="1"/>
          </p:cNvSpPr>
          <p:nvPr>
            <p:ph type="sldNum" sz="quarter" idx="11"/>
          </p:nvPr>
        </p:nvSpPr>
        <p:spPr bwMode="auto">
          <a:xfrm>
            <a:off x="4343400" y="4724400"/>
            <a:ext cx="1890713" cy="442913"/>
          </a:xfrm>
          <a:prstGeom prst="rect">
            <a:avLst/>
          </a:prstGeom>
          <a:noFill/>
          <a:ln w="9525">
            <a:noFill/>
            <a:round/>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000" tIns="46800" rIns="90000" bIns="46800" numCol="1" anchor="t" anchorCtr="0" compatLnSpc="1">
            <a:prstTxWarp prst="textNoShape">
              <a:avLst/>
            </a:prstTxWarp>
          </a:bodyPr>
          <a:lstStyle>
            <a:defPPr>
              <a:defRPr lang="en-GB"/>
            </a:defPPr>
            <a:lvl1pPr algn="r" defTabSz="449263" rtl="0" eaLnBrk="1" fontAlgn="base" hangingPunct="1">
              <a:spcBef>
                <a:spcPct val="0"/>
              </a:spcBef>
              <a:spcAft>
                <a:spcPct val="0"/>
              </a:spcAft>
              <a:buSzPct val="100000"/>
              <a:defRPr sz="1400" kern="1200">
                <a:solidFill>
                  <a:srgbClr val="000000"/>
                </a:solidFill>
                <a:latin typeface="Times New Roman" panose="02020603050405020304" pitchFamily="18" charset="0"/>
                <a:ea typeface="Arial Unicode MS" pitchFamily="34" charset="-128"/>
                <a:cs typeface="+mn-cs"/>
              </a:defRPr>
            </a:lvl1pPr>
            <a:lvl2pPr marL="742950" indent="-285750" algn="l" defTabSz="449263" rtl="0" eaLnBrk="0" fontAlgn="base" hangingPunct="0">
              <a:spcBef>
                <a:spcPct val="0"/>
              </a:spcBef>
              <a:spcAft>
                <a:spcPct val="0"/>
              </a:spcAft>
              <a:defRPr sz="2000" kern="1200">
                <a:solidFill>
                  <a:schemeClr val="bg1"/>
                </a:solidFill>
                <a:latin typeface="Arial" panose="020B0604020202020204" pitchFamily="34" charset="0"/>
                <a:ea typeface="MS Gothic" panose="020B0609070205080204" pitchFamily="49" charset="-128"/>
                <a:cs typeface="+mn-cs"/>
              </a:defRPr>
            </a:lvl2pPr>
            <a:lvl3pPr marL="1143000" indent="-228600" algn="l" defTabSz="449263" rtl="0" eaLnBrk="0" fontAlgn="base" hangingPunct="0">
              <a:spcBef>
                <a:spcPct val="0"/>
              </a:spcBef>
              <a:spcAft>
                <a:spcPct val="0"/>
              </a:spcAft>
              <a:defRPr sz="2000" kern="1200">
                <a:solidFill>
                  <a:schemeClr val="bg1"/>
                </a:solidFill>
                <a:latin typeface="Arial" panose="020B0604020202020204" pitchFamily="34" charset="0"/>
                <a:ea typeface="MS Gothic" panose="020B0609070205080204" pitchFamily="49" charset="-128"/>
                <a:cs typeface="+mn-cs"/>
              </a:defRPr>
            </a:lvl3pPr>
            <a:lvl4pPr marL="1600200" indent="-228600" algn="l" defTabSz="449263" rtl="0" eaLnBrk="0" fontAlgn="base" hangingPunct="0">
              <a:spcBef>
                <a:spcPct val="0"/>
              </a:spcBef>
              <a:spcAft>
                <a:spcPct val="0"/>
              </a:spcAft>
              <a:defRPr sz="2000" kern="1200">
                <a:solidFill>
                  <a:schemeClr val="bg1"/>
                </a:solidFill>
                <a:latin typeface="Arial" panose="020B0604020202020204" pitchFamily="34" charset="0"/>
                <a:ea typeface="MS Gothic" panose="020B0609070205080204" pitchFamily="49" charset="-128"/>
                <a:cs typeface="+mn-cs"/>
              </a:defRPr>
            </a:lvl4pPr>
            <a:lvl5pPr marL="2057400" indent="-228600" algn="l" defTabSz="449263" rtl="0" eaLnBrk="0" fontAlgn="base" hangingPunct="0">
              <a:spcBef>
                <a:spcPct val="0"/>
              </a:spcBef>
              <a:spcAft>
                <a:spcPct val="0"/>
              </a:spcAft>
              <a:defRPr sz="2000" kern="1200">
                <a:solidFill>
                  <a:schemeClr val="bg1"/>
                </a:solidFill>
                <a:latin typeface="Arial" panose="020B0604020202020204" pitchFamily="34" charset="0"/>
                <a:ea typeface="MS Gothic" panose="020B0609070205080204" pitchFamily="49" charset="-128"/>
                <a:cs typeface="+mn-cs"/>
              </a:defRPr>
            </a:lvl5pPr>
            <a:lvl6pPr marL="2286000" algn="l" defTabSz="914400" rtl="0" eaLnBrk="1" latinLnBrk="0" hangingPunct="1">
              <a:defRPr sz="2000" kern="1200">
                <a:solidFill>
                  <a:schemeClr val="bg1"/>
                </a:solidFill>
                <a:latin typeface="Arial" panose="020B0604020202020204" pitchFamily="34" charset="0"/>
                <a:ea typeface="MS Gothic" panose="020B0609070205080204" pitchFamily="49" charset="-128"/>
                <a:cs typeface="+mn-cs"/>
              </a:defRPr>
            </a:lvl6pPr>
            <a:lvl7pPr marL="2743200" algn="l" defTabSz="914400" rtl="0" eaLnBrk="1" latinLnBrk="0" hangingPunct="1">
              <a:defRPr sz="2000" kern="1200">
                <a:solidFill>
                  <a:schemeClr val="bg1"/>
                </a:solidFill>
                <a:latin typeface="Arial" panose="020B0604020202020204" pitchFamily="34" charset="0"/>
                <a:ea typeface="MS Gothic" panose="020B0609070205080204" pitchFamily="49" charset="-128"/>
                <a:cs typeface="+mn-cs"/>
              </a:defRPr>
            </a:lvl7pPr>
            <a:lvl8pPr marL="3200400" algn="l" defTabSz="914400" rtl="0" eaLnBrk="1" latinLnBrk="0" hangingPunct="1">
              <a:defRPr sz="2000" kern="1200">
                <a:solidFill>
                  <a:schemeClr val="bg1"/>
                </a:solidFill>
                <a:latin typeface="Arial" panose="020B0604020202020204" pitchFamily="34" charset="0"/>
                <a:ea typeface="MS Gothic" panose="020B0609070205080204" pitchFamily="49" charset="-128"/>
                <a:cs typeface="+mn-cs"/>
              </a:defRPr>
            </a:lvl8pPr>
            <a:lvl9pPr marL="3657600" algn="l" defTabSz="914400" rtl="0" eaLnBrk="1" latinLnBrk="0" hangingPunct="1">
              <a:defRPr sz="2000" kern="1200">
                <a:solidFill>
                  <a:schemeClr val="bg1"/>
                </a:solidFill>
                <a:latin typeface="Arial" panose="020B0604020202020204" pitchFamily="34" charset="0"/>
                <a:ea typeface="MS Gothic" panose="020B0609070205080204" pitchFamily="49" charset="-128"/>
                <a:cs typeface="+mn-cs"/>
              </a:defRPr>
            </a:lvl9pPr>
          </a:lstStyle>
          <a:p>
            <a:pPr algn="l">
              <a:spcBef>
                <a:spcPct val="0"/>
              </a:spcBef>
              <a:buClrTx/>
              <a:buFontTx/>
              <a:buNone/>
            </a:pPr>
            <a:fld id="{FDDC6AE0-32FB-4B4E-A7D7-EDE1308C309A}" type="slidenum">
              <a:rPr lang="en-GB" altLang="it-IT" smtClean="0"/>
              <a:pPr algn="l">
                <a:spcBef>
                  <a:spcPct val="0"/>
                </a:spcBef>
                <a:buClrTx/>
                <a:buFontTx/>
                <a:buNone/>
              </a:pPr>
              <a:t>22</a:t>
            </a:fld>
            <a:endParaRPr lang="en-US" altLang="it-IT" sz="900">
              <a:solidFill>
                <a:srgbClr val="555555"/>
              </a:solidFill>
              <a:latin typeface="Arial" panose="020B0604020202020204" pitchFamily="34" charset="0"/>
              <a:ea typeface="Arial Unicode MS" pitchFamily="34" charset="-128"/>
            </a:endParaRPr>
          </a:p>
        </p:txBody>
      </p:sp>
      <p:pic>
        <p:nvPicPr>
          <p:cNvPr id="49155" name="Picture 2">
            <a:extLst>
              <a:ext uri="{FF2B5EF4-FFF2-40B4-BE49-F238E27FC236}">
                <a16:creationId xmlns:a16="http://schemas.microsoft.com/office/drawing/2014/main" id="{975DCCCF-1402-D062-0C82-5084EB5C4E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7675" y="1660525"/>
            <a:ext cx="49530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3">
            <a:extLst>
              <a:ext uri="{FF2B5EF4-FFF2-40B4-BE49-F238E27FC236}">
                <a16:creationId xmlns:a16="http://schemas.microsoft.com/office/drawing/2014/main" id="{86AD9A64-123F-0A70-34B4-5B3EC1D631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25" y="3313113"/>
            <a:ext cx="497205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4">
            <a:extLst>
              <a:ext uri="{FF2B5EF4-FFF2-40B4-BE49-F238E27FC236}">
                <a16:creationId xmlns:a16="http://schemas.microsoft.com/office/drawing/2014/main" id="{79DBB8B4-6EC3-74A1-5FA2-536F4C3E12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4941888"/>
            <a:ext cx="330517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6">
            <a:extLst>
              <a:ext uri="{FF2B5EF4-FFF2-40B4-BE49-F238E27FC236}">
                <a16:creationId xmlns:a16="http://schemas.microsoft.com/office/drawing/2014/main" id="{DBC5FB9F-1279-81EB-5FE9-F5CF6717BF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0150" y="4951413"/>
            <a:ext cx="15716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9" name="8 CuadroTexto">
            <a:extLst>
              <a:ext uri="{FF2B5EF4-FFF2-40B4-BE49-F238E27FC236}">
                <a16:creationId xmlns:a16="http://schemas.microsoft.com/office/drawing/2014/main" id="{51F523F3-C79F-E941-CE90-C061F2AD2340}"/>
              </a:ext>
            </a:extLst>
          </p:cNvPr>
          <p:cNvSpPr txBox="1">
            <a:spLocks noChangeArrowheads="1"/>
          </p:cNvSpPr>
          <p:nvPr/>
        </p:nvSpPr>
        <p:spPr bwMode="auto">
          <a:xfrm>
            <a:off x="857250" y="285750"/>
            <a:ext cx="72437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Times New Roman" panose="02020603050405020304" pitchFamily="18" charset="0"/>
              <a:defRPr sz="3200">
                <a:solidFill>
                  <a:srgbClr val="000000"/>
                </a:solidFill>
                <a:latin typeface="Times New Roman" panose="02020603050405020304" pitchFamily="18" charset="0"/>
                <a:ea typeface="MS Gothic" panose="020B0609070205080204" pitchFamily="49" charset="-128"/>
              </a:defRPr>
            </a:lvl1pPr>
            <a:lvl2pPr>
              <a:spcBef>
                <a:spcPts val="700"/>
              </a:spcBef>
              <a:buClr>
                <a:srgbClr val="000000"/>
              </a:buClr>
              <a:buSzPct val="100000"/>
              <a:buFont typeface="Times New Roman" panose="02020603050405020304" pitchFamily="18" charset="0"/>
              <a:defRPr sz="2800">
                <a:solidFill>
                  <a:srgbClr val="000000"/>
                </a:solidFill>
                <a:latin typeface="Times New Roman" panose="02020603050405020304" pitchFamily="18" charset="0"/>
                <a:ea typeface="MS Gothic" panose="020B0609070205080204" pitchFamily="49" charset="-128"/>
              </a:defRPr>
            </a:lvl2pPr>
            <a:lvl3pPr>
              <a:spcBef>
                <a:spcPts val="600"/>
              </a:spcBef>
              <a:buClr>
                <a:srgbClr val="000000"/>
              </a:buClr>
              <a:buSzPct val="100000"/>
              <a:buFont typeface="Times New Roman" panose="02020603050405020304" pitchFamily="18" charset="0"/>
              <a:defRPr sz="2400">
                <a:solidFill>
                  <a:srgbClr val="000000"/>
                </a:solidFill>
                <a:latin typeface="Times New Roman" panose="02020603050405020304" pitchFamily="18" charset="0"/>
                <a:ea typeface="MS Gothic" panose="020B0609070205080204" pitchFamily="49" charset="-128"/>
              </a:defRPr>
            </a:lvl3pPr>
            <a:lvl4pPr>
              <a:spcBef>
                <a:spcPts val="500"/>
              </a:spcBef>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4pPr>
            <a:lvl5pPr>
              <a:spcBef>
                <a:spcPts val="500"/>
              </a:spcBef>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9pPr>
          </a:lstStyle>
          <a:p>
            <a:pPr eaLnBrk="1" hangingPunct="1">
              <a:spcBef>
                <a:spcPct val="0"/>
              </a:spcBef>
              <a:buClrTx/>
              <a:buSzTx/>
              <a:buFontTx/>
              <a:buNone/>
            </a:pPr>
            <a:r>
              <a:rPr lang="es-ES" altLang="it-IT" sz="2800" b="1">
                <a:solidFill>
                  <a:schemeClr val="accent1"/>
                </a:solidFill>
                <a:latin typeface="Calibri" panose="020F0502020204030204" pitchFamily="34" charset="0"/>
              </a:rPr>
              <a:t>In area mediterranea, PFNL vale più che il legno</a:t>
            </a:r>
            <a:endParaRPr lang="es-ES" altLang="it-IT" sz="1800">
              <a:solidFill>
                <a:schemeClr val="tx1"/>
              </a:solidFill>
              <a:latin typeface="Arial" panose="020B0604020202020204" pitchFamily="34" charset="0"/>
            </a:endParaRPr>
          </a:p>
        </p:txBody>
      </p:sp>
      <p:sp>
        <p:nvSpPr>
          <p:cNvPr id="49160" name="10 CuadroTexto">
            <a:extLst>
              <a:ext uri="{FF2B5EF4-FFF2-40B4-BE49-F238E27FC236}">
                <a16:creationId xmlns:a16="http://schemas.microsoft.com/office/drawing/2014/main" id="{7C9F430C-9910-F9DF-4F01-D5AA0CC5B3D8}"/>
              </a:ext>
            </a:extLst>
          </p:cNvPr>
          <p:cNvSpPr txBox="1">
            <a:spLocks noChangeArrowheads="1"/>
          </p:cNvSpPr>
          <p:nvPr/>
        </p:nvSpPr>
        <p:spPr bwMode="auto">
          <a:xfrm>
            <a:off x="7072313" y="5357813"/>
            <a:ext cx="2071687" cy="1477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800"/>
              </a:spcBef>
              <a:buClr>
                <a:srgbClr val="000000"/>
              </a:buClr>
              <a:buSzPct val="100000"/>
              <a:buFont typeface="Times New Roman" panose="02020603050405020304" pitchFamily="18" charset="0"/>
              <a:defRPr sz="3200">
                <a:solidFill>
                  <a:srgbClr val="000000"/>
                </a:solidFill>
                <a:latin typeface="Times New Roman" panose="02020603050405020304" pitchFamily="18" charset="0"/>
                <a:ea typeface="MS Gothic" panose="020B0609070205080204" pitchFamily="49" charset="-128"/>
              </a:defRPr>
            </a:lvl1pPr>
            <a:lvl2pPr>
              <a:spcBef>
                <a:spcPts val="700"/>
              </a:spcBef>
              <a:buClr>
                <a:srgbClr val="000000"/>
              </a:buClr>
              <a:buSzPct val="100000"/>
              <a:buFont typeface="Times New Roman" panose="02020603050405020304" pitchFamily="18" charset="0"/>
              <a:defRPr sz="2800">
                <a:solidFill>
                  <a:srgbClr val="000000"/>
                </a:solidFill>
                <a:latin typeface="Times New Roman" panose="02020603050405020304" pitchFamily="18" charset="0"/>
                <a:ea typeface="MS Gothic" panose="020B0609070205080204" pitchFamily="49" charset="-128"/>
              </a:defRPr>
            </a:lvl2pPr>
            <a:lvl3pPr>
              <a:spcBef>
                <a:spcPts val="600"/>
              </a:spcBef>
              <a:buClr>
                <a:srgbClr val="000000"/>
              </a:buClr>
              <a:buSzPct val="100000"/>
              <a:buFont typeface="Times New Roman" panose="02020603050405020304" pitchFamily="18" charset="0"/>
              <a:defRPr sz="2400">
                <a:solidFill>
                  <a:srgbClr val="000000"/>
                </a:solidFill>
                <a:latin typeface="Times New Roman" panose="02020603050405020304" pitchFamily="18" charset="0"/>
                <a:ea typeface="MS Gothic" panose="020B0609070205080204" pitchFamily="49" charset="-128"/>
              </a:defRPr>
            </a:lvl3pPr>
            <a:lvl4pPr>
              <a:spcBef>
                <a:spcPts val="500"/>
              </a:spcBef>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4pPr>
            <a:lvl5pPr>
              <a:spcBef>
                <a:spcPts val="500"/>
              </a:spcBef>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Times New Roman" panose="02020603050405020304" pitchFamily="18" charset="0"/>
                <a:ea typeface="MS Gothic" panose="020B0609070205080204" pitchFamily="49" charset="-128"/>
              </a:defRPr>
            </a:lvl9pPr>
          </a:lstStyle>
          <a:p>
            <a:pPr eaLnBrk="1" hangingPunct="1">
              <a:spcBef>
                <a:spcPct val="0"/>
              </a:spcBef>
              <a:buClrTx/>
              <a:buSzTx/>
              <a:buFontTx/>
              <a:buNone/>
            </a:pPr>
            <a:endParaRPr lang="es-ES" altLang="it-IT" sz="1800">
              <a:solidFill>
                <a:schemeClr val="tx1"/>
              </a:solidFill>
              <a:latin typeface="Arial" panose="020B0604020202020204" pitchFamily="34" charset="0"/>
            </a:endParaRPr>
          </a:p>
          <a:p>
            <a:pPr eaLnBrk="1" hangingPunct="1">
              <a:spcBef>
                <a:spcPct val="0"/>
              </a:spcBef>
              <a:buClrTx/>
              <a:buSzTx/>
              <a:buFontTx/>
              <a:buNone/>
            </a:pPr>
            <a:endParaRPr lang="es-ES" altLang="it-IT" sz="1800">
              <a:solidFill>
                <a:schemeClr val="tx1"/>
              </a:solidFill>
              <a:latin typeface="Arial" panose="020B0604020202020204" pitchFamily="34" charset="0"/>
            </a:endParaRPr>
          </a:p>
          <a:p>
            <a:pPr eaLnBrk="1" hangingPunct="1">
              <a:spcBef>
                <a:spcPct val="0"/>
              </a:spcBef>
              <a:buClrTx/>
              <a:buSzTx/>
              <a:buFontTx/>
              <a:buNone/>
            </a:pPr>
            <a:endParaRPr lang="es-ES" altLang="it-IT" sz="1800">
              <a:solidFill>
                <a:schemeClr val="tx1"/>
              </a:solidFill>
              <a:latin typeface="Arial" panose="020B0604020202020204" pitchFamily="34" charset="0"/>
            </a:endParaRPr>
          </a:p>
          <a:p>
            <a:pPr eaLnBrk="1" hangingPunct="1">
              <a:spcBef>
                <a:spcPct val="0"/>
              </a:spcBef>
              <a:buClrTx/>
              <a:buSzTx/>
              <a:buFontTx/>
              <a:buNone/>
            </a:pPr>
            <a:endParaRPr lang="es-ES" altLang="it-IT" sz="1800">
              <a:solidFill>
                <a:schemeClr val="tx1"/>
              </a:solidFill>
              <a:latin typeface="Arial" panose="020B0604020202020204" pitchFamily="34" charset="0"/>
            </a:endParaRPr>
          </a:p>
          <a:p>
            <a:pPr eaLnBrk="1" hangingPunct="1">
              <a:spcBef>
                <a:spcPct val="0"/>
              </a:spcBef>
              <a:buClrTx/>
              <a:buSzTx/>
              <a:buFontTx/>
              <a:buNone/>
            </a:pPr>
            <a:endParaRPr lang="es-ES" altLang="it-IT" sz="1800">
              <a:solidFill>
                <a:schemeClr val="tx1"/>
              </a:solidFill>
              <a:latin typeface="Arial" panose="020B0604020202020204" pitchFamily="34" charset="0"/>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piè di pagina 4"/>
          <p:cNvSpPr>
            <a:spLocks noGrp="1"/>
          </p:cNvSpPr>
          <p:nvPr>
            <p:ph type="ftr" sz="quarter" idx="11"/>
          </p:nvPr>
        </p:nvSpPr>
        <p:spPr>
          <a:xfrm>
            <a:off x="3028950" y="6356351"/>
            <a:ext cx="3086100"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altLang="it-IT"/>
          </a:p>
        </p:txBody>
      </p:sp>
      <p:sp>
        <p:nvSpPr>
          <p:cNvPr id="593922" name="Rectangle 2"/>
          <p:cNvSpPr>
            <a:spLocks noGrp="1" noChangeArrowheads="1"/>
          </p:cNvSpPr>
          <p:nvPr>
            <p:ph type="title"/>
          </p:nvPr>
        </p:nvSpPr>
        <p:spPr>
          <a:xfrm>
            <a:off x="845344" y="-312733"/>
            <a:ext cx="7772400" cy="990600"/>
          </a:xfrm>
        </p:spPr>
        <p:txBody>
          <a:bodyPr/>
          <a:lstStyle/>
          <a:p>
            <a:r>
              <a:rPr lang="it-IT" altLang="it-IT" dirty="0"/>
              <a:t>Prodotti forestali non legnosi</a:t>
            </a:r>
          </a:p>
        </p:txBody>
      </p:sp>
      <p:sp>
        <p:nvSpPr>
          <p:cNvPr id="593923" name="Rectangle 3"/>
          <p:cNvSpPr>
            <a:spLocks noGrp="1" noChangeArrowheads="1"/>
          </p:cNvSpPr>
          <p:nvPr>
            <p:ph type="body" idx="1"/>
          </p:nvPr>
        </p:nvSpPr>
        <p:spPr/>
        <p:txBody>
          <a:bodyPr/>
          <a:lstStyle/>
          <a:p>
            <a:endParaRPr lang="it-IT" altLang="it-IT"/>
          </a:p>
        </p:txBody>
      </p:sp>
      <p:pic>
        <p:nvPicPr>
          <p:cNvPr id="593924" name="Picture 4" descr="Veneto Asiago frutti bos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1125538"/>
            <a:ext cx="6265863" cy="4700587"/>
          </a:xfrm>
          <a:prstGeom prst="rect">
            <a:avLst/>
          </a:prstGeom>
          <a:noFill/>
          <a:extLst>
            <a:ext uri="{909E8E84-426E-40DD-AFC4-6F175D3DCCD1}">
              <a14:hiddenFill xmlns:a14="http://schemas.microsoft.com/office/drawing/2010/main">
                <a:solidFill>
                  <a:srgbClr val="FFFFFF"/>
                </a:solidFill>
              </a14:hiddenFill>
            </a:ext>
          </a:extLst>
        </p:spPr>
      </p:pic>
      <p:pic>
        <p:nvPicPr>
          <p:cNvPr id="593925" name="Picture 5" descr="castag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7038" y="1628775"/>
            <a:ext cx="3636962" cy="2184400"/>
          </a:xfrm>
          <a:prstGeom prst="rect">
            <a:avLst/>
          </a:prstGeom>
          <a:noFill/>
          <a:extLst>
            <a:ext uri="{909E8E84-426E-40DD-AFC4-6F175D3DCCD1}">
              <a14:hiddenFill xmlns:a14="http://schemas.microsoft.com/office/drawing/2010/main">
                <a:solidFill>
                  <a:srgbClr val="FFFFFF"/>
                </a:solidFill>
              </a14:hiddenFill>
            </a:ext>
          </a:extLst>
        </p:spPr>
      </p:pic>
      <p:pic>
        <p:nvPicPr>
          <p:cNvPr id="593926" name="Picture 6" descr="Foto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9713" y="4049713"/>
            <a:ext cx="3860800" cy="247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27" name="Picture 7" descr="IMG_178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4037013"/>
            <a:ext cx="4175125" cy="2344737"/>
          </a:xfrm>
          <a:prstGeom prst="rect">
            <a:avLst/>
          </a:prstGeom>
          <a:noFill/>
          <a:extLst>
            <a:ext uri="{909E8E84-426E-40DD-AFC4-6F175D3DCCD1}">
              <a14:hiddenFill xmlns:a14="http://schemas.microsoft.com/office/drawing/2010/main">
                <a:solidFill>
                  <a:srgbClr val="FFFFFF"/>
                </a:solidFill>
              </a14:hiddenFill>
            </a:ext>
          </a:extLst>
        </p:spPr>
      </p:pic>
      <p:pic>
        <p:nvPicPr>
          <p:cNvPr id="593928" name="Picture 8" descr="Luglio 2005 00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3575" y="2955925"/>
            <a:ext cx="3055938" cy="4073525"/>
          </a:xfrm>
          <a:prstGeom prst="rect">
            <a:avLst/>
          </a:prstGeom>
          <a:noFill/>
          <a:extLst>
            <a:ext uri="{909E8E84-426E-40DD-AFC4-6F175D3DCCD1}">
              <a14:hiddenFill xmlns:a14="http://schemas.microsoft.com/office/drawing/2010/main">
                <a:solidFill>
                  <a:srgbClr val="FFFFFF"/>
                </a:solidFill>
              </a14:hiddenFill>
            </a:ext>
          </a:extLst>
        </p:spPr>
      </p:pic>
      <p:pic>
        <p:nvPicPr>
          <p:cNvPr id="593929" name="Picture 9" descr="foto box 7 innoforc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2413" y="908050"/>
            <a:ext cx="3600451" cy="2700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6644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93925"/>
                                        </p:tgtEl>
                                        <p:attrNameLst>
                                          <p:attrName>style.visibility</p:attrName>
                                        </p:attrNameLst>
                                      </p:cBhvr>
                                      <p:to>
                                        <p:strVal val="visible"/>
                                      </p:to>
                                    </p:set>
                                    <p:anim calcmode="lin" valueType="num">
                                      <p:cBhvr additive="base">
                                        <p:cTn id="7" dur="500" fill="hold"/>
                                        <p:tgtEl>
                                          <p:spTgt spid="593925"/>
                                        </p:tgtEl>
                                        <p:attrNameLst>
                                          <p:attrName>ppt_x</p:attrName>
                                        </p:attrNameLst>
                                      </p:cBhvr>
                                      <p:tavLst>
                                        <p:tav tm="0">
                                          <p:val>
                                            <p:strVal val="#ppt_x"/>
                                          </p:val>
                                        </p:tav>
                                        <p:tav tm="100000">
                                          <p:val>
                                            <p:strVal val="#ppt_x"/>
                                          </p:val>
                                        </p:tav>
                                      </p:tavLst>
                                    </p:anim>
                                    <p:anim calcmode="lin" valueType="num">
                                      <p:cBhvr additive="base">
                                        <p:cTn id="8" dur="500" fill="hold"/>
                                        <p:tgtEl>
                                          <p:spTgt spid="59392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4" fill="hold" nodeType="clickEffect">
                                  <p:stCondLst>
                                    <p:cond delay="0"/>
                                  </p:stCondLst>
                                  <p:childTnLst>
                                    <p:set>
                                      <p:cBhvr>
                                        <p:cTn id="12" dur="1" fill="hold">
                                          <p:stCondLst>
                                            <p:cond delay="0"/>
                                          </p:stCondLst>
                                        </p:cTn>
                                        <p:tgtEl>
                                          <p:spTgt spid="593926"/>
                                        </p:tgtEl>
                                        <p:attrNameLst>
                                          <p:attrName>style.visibility</p:attrName>
                                        </p:attrNameLst>
                                      </p:cBhvr>
                                      <p:to>
                                        <p:strVal val="visible"/>
                                      </p:to>
                                    </p:set>
                                    <p:anim calcmode="lin" valueType="num">
                                      <p:cBhvr additive="base">
                                        <p:cTn id="13" dur="1000" fill="hold"/>
                                        <p:tgtEl>
                                          <p:spTgt spid="593926"/>
                                        </p:tgtEl>
                                        <p:attrNameLst>
                                          <p:attrName>ppt_x</p:attrName>
                                        </p:attrNameLst>
                                      </p:cBhvr>
                                      <p:tavLst>
                                        <p:tav tm="0">
                                          <p:val>
                                            <p:strVal val="#ppt_x"/>
                                          </p:val>
                                        </p:tav>
                                        <p:tav tm="100000">
                                          <p:val>
                                            <p:strVal val="#ppt_x"/>
                                          </p:val>
                                        </p:tav>
                                      </p:tavLst>
                                    </p:anim>
                                    <p:anim calcmode="lin" valueType="num">
                                      <p:cBhvr additive="base">
                                        <p:cTn id="14" dur="1000" fill="hold"/>
                                        <p:tgtEl>
                                          <p:spTgt spid="593926"/>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7" presetClass="entr" presetSubtype="4" fill="hold" nodeType="clickEffect">
                                  <p:stCondLst>
                                    <p:cond delay="0"/>
                                  </p:stCondLst>
                                  <p:childTnLst>
                                    <p:set>
                                      <p:cBhvr>
                                        <p:cTn id="18" dur="1" fill="hold">
                                          <p:stCondLst>
                                            <p:cond delay="0"/>
                                          </p:stCondLst>
                                        </p:cTn>
                                        <p:tgtEl>
                                          <p:spTgt spid="593927"/>
                                        </p:tgtEl>
                                        <p:attrNameLst>
                                          <p:attrName>style.visibility</p:attrName>
                                        </p:attrNameLst>
                                      </p:cBhvr>
                                      <p:to>
                                        <p:strVal val="visible"/>
                                      </p:to>
                                    </p:set>
                                    <p:anim calcmode="lin" valueType="num">
                                      <p:cBhvr additive="base">
                                        <p:cTn id="19" dur="500" fill="hold"/>
                                        <p:tgtEl>
                                          <p:spTgt spid="593927"/>
                                        </p:tgtEl>
                                        <p:attrNameLst>
                                          <p:attrName>ppt_x</p:attrName>
                                        </p:attrNameLst>
                                      </p:cBhvr>
                                      <p:tavLst>
                                        <p:tav tm="0">
                                          <p:val>
                                            <p:strVal val="#ppt_x"/>
                                          </p:val>
                                        </p:tav>
                                        <p:tav tm="100000">
                                          <p:val>
                                            <p:strVal val="#ppt_x"/>
                                          </p:val>
                                        </p:tav>
                                      </p:tavLst>
                                    </p:anim>
                                    <p:anim calcmode="lin" valueType="num">
                                      <p:cBhvr additive="base">
                                        <p:cTn id="20" dur="500" fill="hold"/>
                                        <p:tgtEl>
                                          <p:spTgt spid="59392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593928"/>
                                        </p:tgtEl>
                                        <p:attrNameLst>
                                          <p:attrName>style.visibility</p:attrName>
                                        </p:attrNameLst>
                                      </p:cBhvr>
                                      <p:to>
                                        <p:strVal val="visible"/>
                                      </p:to>
                                    </p:set>
                                    <p:animEffect transition="in" filter="fade">
                                      <p:cBhvr>
                                        <p:cTn id="25" dur="500"/>
                                        <p:tgtEl>
                                          <p:spTgt spid="59392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7" presetClass="entr" presetSubtype="8" fill="hold" nodeType="clickEffect">
                                  <p:stCondLst>
                                    <p:cond delay="0"/>
                                  </p:stCondLst>
                                  <p:childTnLst>
                                    <p:set>
                                      <p:cBhvr>
                                        <p:cTn id="29" dur="1" fill="hold">
                                          <p:stCondLst>
                                            <p:cond delay="0"/>
                                          </p:stCondLst>
                                        </p:cTn>
                                        <p:tgtEl>
                                          <p:spTgt spid="593929"/>
                                        </p:tgtEl>
                                        <p:attrNameLst>
                                          <p:attrName>style.visibility</p:attrName>
                                        </p:attrNameLst>
                                      </p:cBhvr>
                                      <p:to>
                                        <p:strVal val="visible"/>
                                      </p:to>
                                    </p:set>
                                    <p:anim calcmode="lin" valueType="num">
                                      <p:cBhvr additive="base">
                                        <p:cTn id="30" dur="500" fill="hold"/>
                                        <p:tgtEl>
                                          <p:spTgt spid="593929"/>
                                        </p:tgtEl>
                                        <p:attrNameLst>
                                          <p:attrName>ppt_x</p:attrName>
                                        </p:attrNameLst>
                                      </p:cBhvr>
                                      <p:tavLst>
                                        <p:tav tm="0">
                                          <p:val>
                                            <p:strVal val="0-#ppt_w/2"/>
                                          </p:val>
                                        </p:tav>
                                        <p:tav tm="100000">
                                          <p:val>
                                            <p:strVal val="#ppt_x"/>
                                          </p:val>
                                        </p:tav>
                                      </p:tavLst>
                                    </p:anim>
                                    <p:anim calcmode="lin" valueType="num">
                                      <p:cBhvr additive="base">
                                        <p:cTn id="31" dur="500" fill="hold"/>
                                        <p:tgtEl>
                                          <p:spTgt spid="5939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egnaposto piè di pagina 1"/>
          <p:cNvSpPr txBox="1">
            <a:spLocks noGrp="1"/>
          </p:cNvSpPr>
          <p:nvPr/>
        </p:nvSpPr>
        <p:spPr bwMode="auto">
          <a:xfrm>
            <a:off x="8458200" y="6400800"/>
            <a:ext cx="457200" cy="22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lstStyle/>
          <a:p>
            <a:pPr marL="0" marR="0" lvl="0" indent="0" algn="ctr" defTabSz="449263" rtl="0" eaLnBrk="0" fontAlgn="base" latinLnBrk="0" hangingPunct="0">
              <a:lnSpc>
                <a:spcPct val="100000"/>
              </a:lnSpc>
              <a:spcBef>
                <a:spcPts val="1875"/>
              </a:spcBef>
              <a:spcAft>
                <a:spcPct val="0"/>
              </a:spcAft>
              <a:buClr>
                <a:srgbClr val="000000"/>
              </a:buClr>
              <a:buSzPct val="100000"/>
              <a:buFont typeface="Times New Roman" panose="02020603050405020304" pitchFamily="18" charset="0"/>
              <a:buNone/>
              <a:tabLst/>
              <a:defRPr/>
            </a:pPr>
            <a:fld id="{161F085F-34FF-4D75-9065-1EB35750D988}" type="slidenum">
              <a:rPr kumimoji="0" lang="en-GB" altLang="it-IT" sz="1200" b="0" i="0" u="none" strike="noStrike" kern="1200" cap="none" spc="0" normalizeH="0" baseline="0" noProof="0" smtClean="0">
                <a:ln>
                  <a:noFill/>
                </a:ln>
                <a:solidFill>
                  <a:srgbClr val="CC3300"/>
                </a:solidFill>
                <a:effectLst/>
                <a:uLnTx/>
                <a:uFillTx/>
                <a:latin typeface="Arial" panose="020B0604020202020204" pitchFamily="34" charset="0"/>
                <a:ea typeface="MS Gothic" panose="020B0609070205080204" pitchFamily="49" charset="-128"/>
                <a:cs typeface="+mn-cs"/>
              </a:rPr>
              <a:pPr marL="0" marR="0" lvl="0" indent="0" algn="ctr" defTabSz="449263" rtl="0" eaLnBrk="0" fontAlgn="base" latinLnBrk="0" hangingPunct="0">
                <a:lnSpc>
                  <a:spcPct val="100000"/>
                </a:lnSpc>
                <a:spcBef>
                  <a:spcPts val="1875"/>
                </a:spcBef>
                <a:spcAft>
                  <a:spcPct val="0"/>
                </a:spcAft>
                <a:buClr>
                  <a:srgbClr val="000000"/>
                </a:buClr>
                <a:buSzPct val="100000"/>
                <a:buFont typeface="Times New Roman" panose="02020603050405020304" pitchFamily="18" charset="0"/>
                <a:buNone/>
                <a:tabLst/>
                <a:defRPr/>
              </a:pPr>
              <a:t>24</a:t>
            </a:fld>
            <a:endParaRPr kumimoji="0" lang="en-GB" altLang="it-IT" sz="1200" b="0" i="0" u="none" strike="noStrike" kern="1200" cap="none" spc="0" normalizeH="0" baseline="0" noProof="0">
              <a:ln>
                <a:noFill/>
              </a:ln>
              <a:solidFill>
                <a:srgbClr val="CC3300"/>
              </a:solidFill>
              <a:effectLst/>
              <a:uLnTx/>
              <a:uFillTx/>
              <a:latin typeface="Arial" panose="020B0604020202020204" pitchFamily="34" charset="0"/>
              <a:ea typeface="MS Gothic" panose="020B0609070205080204" pitchFamily="49" charset="-128"/>
              <a:cs typeface="+mn-cs"/>
            </a:endParaRPr>
          </a:p>
        </p:txBody>
      </p:sp>
      <p:sp>
        <p:nvSpPr>
          <p:cNvPr id="5" name="Rectangle 2"/>
          <p:cNvSpPr txBox="1">
            <a:spLocks noChangeArrowheads="1"/>
          </p:cNvSpPr>
          <p:nvPr/>
        </p:nvSpPr>
        <p:spPr bwMode="auto">
          <a:xfrm>
            <a:off x="685800" y="188913"/>
            <a:ext cx="7702550" cy="1065212"/>
          </a:xfrm>
          <a:prstGeom prst="rect">
            <a:avLst/>
          </a:prstGeom>
          <a:noFill/>
          <a:ln w="9525">
            <a:noFill/>
            <a:miter lim="800000"/>
            <a:headEnd/>
            <a:tailEnd/>
          </a:ln>
        </p:spPr>
        <p:txBody>
          <a:bodyPr lIns="91420" tIns="45711" rIns="91420" bIns="45711" anchor="ctr"/>
          <a:lstStyle/>
          <a:p>
            <a:pPr marL="0" marR="0" lvl="0" indent="0" algn="ctr" defTabSz="914400" rtl="0" eaLnBrk="0" fontAlgn="base" latinLnBrk="0" hangingPunct="0">
              <a:lnSpc>
                <a:spcPct val="100000"/>
              </a:lnSpc>
              <a:spcBef>
                <a:spcPct val="0"/>
              </a:spcBef>
              <a:spcAft>
                <a:spcPct val="0"/>
              </a:spcAft>
              <a:buClrTx/>
              <a:buSzTx/>
              <a:buFontTx/>
              <a:buChar char="•"/>
              <a:tabLst/>
              <a:defRPr/>
            </a:pPr>
            <a:r>
              <a:rPr kumimoji="0" lang="it-IT" altLang="it-IT" sz="3600" b="1" i="0" u="none" strike="noStrike" kern="1200" cap="none" spc="0" normalizeH="0" baseline="0" noProof="0">
                <a:ln>
                  <a:noFill/>
                </a:ln>
                <a:solidFill>
                  <a:srgbClr val="7BC11B"/>
                </a:solidFill>
                <a:effectLst>
                  <a:outerShdw blurRad="38100" dist="38100" dir="2700000" algn="tl">
                    <a:srgbClr val="000000"/>
                  </a:outerShdw>
                </a:effectLst>
                <a:uLnTx/>
                <a:uFillTx/>
                <a:latin typeface="Times New Roman" pitchFamily="18" charset="0"/>
                <a:ea typeface="MS Gothic" panose="020B0609070205080204" pitchFamily="49" charset="-128"/>
                <a:cs typeface="Times New Roman" pitchFamily="18" charset="0"/>
              </a:rPr>
              <a:t>Prodotti forestali non legnosi</a:t>
            </a:r>
          </a:p>
        </p:txBody>
      </p:sp>
      <p:pic>
        <p:nvPicPr>
          <p:cNvPr id="62468" name="Picture 3" descr="Z:\Giov\PEFC\Immagini PEFC\Rigoni\Foto_confezione aperta_19.11.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388" y="1312863"/>
            <a:ext cx="6043612" cy="45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4" descr="Z:\Giov\PEFC\Immagini PEFC\Rigoni\foto (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924175"/>
            <a:ext cx="3930650" cy="393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txBox="1">
            <a:spLocks noChangeArrowheads="1"/>
          </p:cNvSpPr>
          <p:nvPr/>
        </p:nvSpPr>
        <p:spPr bwMode="auto">
          <a:xfrm>
            <a:off x="304800" y="1600200"/>
            <a:ext cx="3251200" cy="1065213"/>
          </a:xfrm>
          <a:prstGeom prst="rect">
            <a:avLst/>
          </a:prstGeom>
          <a:noFill/>
          <a:ln w="9525">
            <a:noFill/>
            <a:miter lim="800000"/>
            <a:headEnd/>
            <a:tailEnd/>
          </a:ln>
        </p:spPr>
        <p:txBody>
          <a:bodyPr lIns="91420" tIns="45711" rIns="91420" bIns="45711" anchor="ctr"/>
          <a:lstStyle/>
          <a:p>
            <a:pPr marL="0" marR="0" lvl="0" indent="0" algn="l" defTabSz="914400" rtl="0" eaLnBrk="0" fontAlgn="base" latinLnBrk="0" hangingPunct="0">
              <a:lnSpc>
                <a:spcPct val="100000"/>
              </a:lnSpc>
              <a:spcBef>
                <a:spcPct val="0"/>
              </a:spcBef>
              <a:spcAft>
                <a:spcPct val="0"/>
              </a:spcAft>
              <a:buClrTx/>
              <a:buSzTx/>
              <a:buFontTx/>
              <a:buChar char="•"/>
              <a:tabLst/>
              <a:defRPr/>
            </a:pPr>
            <a:r>
              <a:rPr kumimoji="0" lang="it-IT" altLang="it-IT" sz="2800" b="1" i="0" u="none" strike="noStrike" kern="1200" cap="none" spc="0" normalizeH="0" baseline="0" noProof="0">
                <a:ln>
                  <a:noFill/>
                </a:ln>
                <a:solidFill>
                  <a:srgbClr val="7BC11B"/>
                </a:solidFill>
                <a:effectLst>
                  <a:outerShdw blurRad="38100" dist="38100" dir="2700000" algn="tl">
                    <a:srgbClr val="000000"/>
                  </a:outerShdw>
                </a:effectLst>
                <a:uLnTx/>
                <a:uFillTx/>
                <a:latin typeface="Times New Roman" pitchFamily="18" charset="0"/>
                <a:ea typeface="MS Gothic" panose="020B0609070205080204" pitchFamily="49" charset="-128"/>
                <a:cs typeface="Times New Roman" pitchFamily="18" charset="0"/>
              </a:rPr>
              <a:t>Miele forestale del Cansiglio di “Rigoni di Asiago”</a:t>
            </a:r>
          </a:p>
        </p:txBody>
      </p:sp>
    </p:spTree>
    <p:extLst>
      <p:ext uri="{BB962C8B-B14F-4D97-AF65-F5344CB8AC3E}">
        <p14:creationId xmlns:p14="http://schemas.microsoft.com/office/powerpoint/2010/main" val="2260094942"/>
      </p:ext>
    </p:extLst>
  </p:cSld>
  <p:clrMapOvr>
    <a:masterClrMapping/>
  </p:clrMapOvr>
  <p:transition advTm="500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6" name="Rectangle 2"/>
          <p:cNvSpPr>
            <a:spLocks noChangeArrowheads="1"/>
          </p:cNvSpPr>
          <p:nvPr/>
        </p:nvSpPr>
        <p:spPr bwMode="auto">
          <a:xfrm>
            <a:off x="139700" y="150813"/>
            <a:ext cx="7456488"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lvl1pPr>
              <a:spcBef>
                <a:spcPct val="0"/>
              </a:spcBef>
              <a:defRPr sz="3600" b="1">
                <a:solidFill>
                  <a:srgbClr val="000000"/>
                </a:solidFill>
                <a:latin typeface="Times New Roman" panose="02020603050405020304" pitchFamily="18" charset="0"/>
                <a:ea typeface="MS Gothic" panose="020B0609070205080204" pitchFamily="49" charset="-128"/>
              </a:defRPr>
            </a:lvl1pPr>
            <a:lvl2pPr>
              <a:spcBef>
                <a:spcPct val="0"/>
              </a:spcBef>
              <a:defRPr sz="3600" b="1">
                <a:solidFill>
                  <a:srgbClr val="000000"/>
                </a:solidFill>
                <a:latin typeface="Times New Roman" panose="02020603050405020304" pitchFamily="18" charset="0"/>
                <a:ea typeface="MS Gothic" panose="020B0609070205080204" pitchFamily="49" charset="-128"/>
              </a:defRPr>
            </a:lvl2pPr>
            <a:lvl3pPr>
              <a:spcBef>
                <a:spcPct val="0"/>
              </a:spcBef>
              <a:defRPr sz="3600" b="1">
                <a:solidFill>
                  <a:srgbClr val="000000"/>
                </a:solidFill>
                <a:latin typeface="Times New Roman" panose="02020603050405020304" pitchFamily="18" charset="0"/>
                <a:ea typeface="MS Gothic" panose="020B0609070205080204" pitchFamily="49" charset="-128"/>
              </a:defRPr>
            </a:lvl3pPr>
            <a:lvl4pPr>
              <a:spcBef>
                <a:spcPct val="0"/>
              </a:spcBef>
              <a:defRPr sz="3600" b="1">
                <a:solidFill>
                  <a:srgbClr val="000000"/>
                </a:solidFill>
                <a:latin typeface="Times New Roman" panose="02020603050405020304" pitchFamily="18" charset="0"/>
                <a:ea typeface="MS Gothic" panose="020B0609070205080204" pitchFamily="49" charset="-128"/>
              </a:defRPr>
            </a:lvl4pPr>
            <a:lvl5pPr>
              <a:spcBef>
                <a:spcPct val="0"/>
              </a:spcBef>
              <a:defRPr sz="3600" b="1">
                <a:solidFill>
                  <a:srgbClr val="000000"/>
                </a:solidFill>
                <a:latin typeface="Times New Roman" panose="02020603050405020304" pitchFamily="18" charset="0"/>
                <a:ea typeface="MS Gothic" panose="020B0609070205080204" pitchFamily="49" charset="-128"/>
              </a:defRPr>
            </a:lvl5pPr>
            <a:lvl6pPr marL="4572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6pPr>
            <a:lvl7pPr marL="9144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7pPr>
            <a:lvl8pPr marL="13716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8pPr>
            <a:lvl9pPr marL="18288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9pPr>
          </a:lstStyle>
          <a:p>
            <a:r>
              <a:rPr lang="it-IT" altLang="it-IT" sz="1800" b="0" dirty="0">
                <a:solidFill>
                  <a:srgbClr val="336600"/>
                </a:solidFill>
              </a:rPr>
              <a:t>Mastro Birraio Italiano dell'anno 2011 : birra certificata </a:t>
            </a:r>
            <a:r>
              <a:rPr lang="it-IT" altLang="it-IT" sz="1800" b="0" dirty="0" err="1">
                <a:solidFill>
                  <a:srgbClr val="336600"/>
                </a:solidFill>
              </a:rPr>
              <a:t>CoC</a:t>
            </a:r>
            <a:r>
              <a:rPr lang="it-IT" altLang="it-IT" sz="1800" b="0" dirty="0">
                <a:solidFill>
                  <a:srgbClr val="336600"/>
                </a:solidFill>
              </a:rPr>
              <a:t> PEFC aromatizzata con gemme di pino mugo e aghi di pino silvestre</a:t>
            </a:r>
            <a:endParaRPr lang="it-IT" altLang="it-IT" sz="1600" i="1" dirty="0">
              <a:solidFill>
                <a:srgbClr val="336600"/>
              </a:solidFill>
            </a:endParaRPr>
          </a:p>
        </p:txBody>
      </p:sp>
      <p:pic>
        <p:nvPicPr>
          <p:cNvPr id="784387" name="Picture 4" descr="CIMG1687"/>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4232275" y="1196975"/>
            <a:ext cx="3827463" cy="5400675"/>
          </a:xfrm>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784388" name="Group 4"/>
          <p:cNvGrpSpPr>
            <a:grpSpLocks/>
          </p:cNvGrpSpPr>
          <p:nvPr/>
        </p:nvGrpSpPr>
        <p:grpSpPr bwMode="auto">
          <a:xfrm>
            <a:off x="468313" y="1125538"/>
            <a:ext cx="2960687" cy="5402262"/>
            <a:chOff x="295" y="709"/>
            <a:chExt cx="1865" cy="3403"/>
          </a:xfrm>
        </p:grpSpPr>
        <p:pic>
          <p:nvPicPr>
            <p:cNvPr id="784389" name="Picture 5" descr="ital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 y="709"/>
              <a:ext cx="1270" cy="1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FFFF99"/>
                  </a:solidFill>
                  <a:miter lim="800000"/>
                  <a:headEnd/>
                  <a:tailEnd/>
                </a14:hiddenLine>
              </a:ext>
            </a:extLst>
          </p:spPr>
        </p:pic>
        <p:sp>
          <p:nvSpPr>
            <p:cNvPr id="784390" name="Oval 6"/>
            <p:cNvSpPr>
              <a:spLocks noChangeArrowheads="1"/>
            </p:cNvSpPr>
            <p:nvPr/>
          </p:nvSpPr>
          <p:spPr bwMode="auto">
            <a:xfrm>
              <a:off x="1100" y="799"/>
              <a:ext cx="56" cy="60"/>
            </a:xfrm>
            <a:prstGeom prst="ellipse">
              <a:avLst/>
            </a:prstGeom>
            <a:noFill/>
            <a:ln w="57150" algn="ctr">
              <a:solidFill>
                <a:srgbClr val="FF00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it-IT"/>
            </a:p>
          </p:txBody>
        </p:sp>
        <p:pic>
          <p:nvPicPr>
            <p:cNvPr id="784391" name="Picture 7" descr="ANd9GcRC6cQnzL36ZedJKs3885TVu9p_COatSpmHlfZIbLrom4NoiHK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 y="2205"/>
              <a:ext cx="1865" cy="1907"/>
            </a:xfrm>
            <a:prstGeom prst="rect">
              <a:avLst/>
            </a:prstGeom>
            <a:effectLst/>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84392" name="Line 8"/>
            <p:cNvSpPr>
              <a:spLocks noChangeShapeType="1"/>
            </p:cNvSpPr>
            <p:nvPr/>
          </p:nvSpPr>
          <p:spPr bwMode="auto">
            <a:xfrm flipH="1">
              <a:off x="657" y="845"/>
              <a:ext cx="454" cy="1814"/>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84393" name="Oval 9"/>
            <p:cNvSpPr>
              <a:spLocks noChangeArrowheads="1"/>
            </p:cNvSpPr>
            <p:nvPr/>
          </p:nvSpPr>
          <p:spPr bwMode="auto">
            <a:xfrm rot="710370">
              <a:off x="542" y="2568"/>
              <a:ext cx="226" cy="140"/>
            </a:xfrm>
            <a:prstGeom prst="ellipse">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grpSp>
    </p:spTree>
    <p:extLst>
      <p:ext uri="{BB962C8B-B14F-4D97-AF65-F5344CB8AC3E}">
        <p14:creationId xmlns:p14="http://schemas.microsoft.com/office/powerpoint/2010/main" val="2202965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ChangeArrowheads="1"/>
          </p:cNvSpPr>
          <p:nvPr/>
        </p:nvSpPr>
        <p:spPr bwMode="auto">
          <a:xfrm>
            <a:off x="139700" y="150813"/>
            <a:ext cx="7456488"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lvl1pPr>
              <a:spcBef>
                <a:spcPct val="0"/>
              </a:spcBef>
              <a:defRPr sz="3600" b="1">
                <a:solidFill>
                  <a:srgbClr val="000000"/>
                </a:solidFill>
                <a:latin typeface="Times New Roman" panose="02020603050405020304" pitchFamily="18" charset="0"/>
                <a:ea typeface="MS Gothic" panose="020B0609070205080204" pitchFamily="49" charset="-128"/>
              </a:defRPr>
            </a:lvl1pPr>
            <a:lvl2pPr>
              <a:spcBef>
                <a:spcPct val="0"/>
              </a:spcBef>
              <a:defRPr sz="3600" b="1">
                <a:solidFill>
                  <a:srgbClr val="000000"/>
                </a:solidFill>
                <a:latin typeface="Times New Roman" panose="02020603050405020304" pitchFamily="18" charset="0"/>
                <a:ea typeface="MS Gothic" panose="020B0609070205080204" pitchFamily="49" charset="-128"/>
              </a:defRPr>
            </a:lvl2pPr>
            <a:lvl3pPr>
              <a:spcBef>
                <a:spcPct val="0"/>
              </a:spcBef>
              <a:defRPr sz="3600" b="1">
                <a:solidFill>
                  <a:srgbClr val="000000"/>
                </a:solidFill>
                <a:latin typeface="Times New Roman" panose="02020603050405020304" pitchFamily="18" charset="0"/>
                <a:ea typeface="MS Gothic" panose="020B0609070205080204" pitchFamily="49" charset="-128"/>
              </a:defRPr>
            </a:lvl3pPr>
            <a:lvl4pPr>
              <a:spcBef>
                <a:spcPct val="0"/>
              </a:spcBef>
              <a:defRPr sz="3600" b="1">
                <a:solidFill>
                  <a:srgbClr val="000000"/>
                </a:solidFill>
                <a:latin typeface="Times New Roman" panose="02020603050405020304" pitchFamily="18" charset="0"/>
                <a:ea typeface="MS Gothic" panose="020B0609070205080204" pitchFamily="49" charset="-128"/>
              </a:defRPr>
            </a:lvl4pPr>
            <a:lvl5pPr>
              <a:spcBef>
                <a:spcPct val="0"/>
              </a:spcBef>
              <a:defRPr sz="3600" b="1">
                <a:solidFill>
                  <a:srgbClr val="000000"/>
                </a:solidFill>
                <a:latin typeface="Times New Roman" panose="02020603050405020304" pitchFamily="18" charset="0"/>
                <a:ea typeface="MS Gothic" panose="020B0609070205080204" pitchFamily="49" charset="-128"/>
              </a:defRPr>
            </a:lvl5pPr>
            <a:lvl6pPr marL="4572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6pPr>
            <a:lvl7pPr marL="9144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7pPr>
            <a:lvl8pPr marL="13716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8pPr>
            <a:lvl9pPr marL="18288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9pPr>
          </a:lstStyle>
          <a:p>
            <a:r>
              <a:rPr lang="it-IT" altLang="it-IT" sz="1600" i="1" dirty="0">
                <a:solidFill>
                  <a:srgbClr val="336600"/>
                </a:solidFill>
              </a:rPr>
              <a:t>Pino mugo e pino silvestre: dai boschi locali certificati per la gestione forestale sostenibile PEFC ad ingredienti per aromatizzare la birra certificati </a:t>
            </a:r>
            <a:r>
              <a:rPr lang="it-IT" altLang="it-IT" sz="1600" i="1" dirty="0" err="1">
                <a:solidFill>
                  <a:srgbClr val="336600"/>
                </a:solidFill>
              </a:rPr>
              <a:t>CoC</a:t>
            </a:r>
            <a:endParaRPr lang="it-IT" altLang="it-IT" sz="1600" i="1" dirty="0">
              <a:solidFill>
                <a:srgbClr val="336600"/>
              </a:solidFill>
            </a:endParaRPr>
          </a:p>
        </p:txBody>
      </p:sp>
      <p:pic>
        <p:nvPicPr>
          <p:cNvPr id="786435" name="Picture 4" descr="CIMG1664"/>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0" y="1196975"/>
            <a:ext cx="4284663" cy="5327650"/>
          </a:xfrm>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86436" name="Picture 9" descr="CIMG1674"/>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508625" y="1125538"/>
            <a:ext cx="2101850" cy="2808287"/>
          </a:xfrm>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86437" name="Picture 11" descr="GEMME MUGO"/>
          <p:cNvPicPr>
            <a:picLocks noGrp="1" noChangeAspect="1" noChangeArrowheads="1"/>
          </p:cNvPicPr>
          <p:nvPr>
            <p:ph sz="quarter" idx="3"/>
          </p:nvPr>
        </p:nvPicPr>
        <p:blipFill>
          <a:blip r:embed="rId5" cstate="print">
            <a:extLst>
              <a:ext uri="{28A0092B-C50C-407E-A947-70E740481C1C}">
                <a14:useLocalDpi xmlns:a14="http://schemas.microsoft.com/office/drawing/2010/main" val="0"/>
              </a:ext>
            </a:extLst>
          </a:blip>
          <a:srcRect/>
          <a:stretch>
            <a:fillRect/>
          </a:stretch>
        </p:blipFill>
        <p:spPr>
          <a:xfrm>
            <a:off x="5508625" y="4122738"/>
            <a:ext cx="2124075" cy="2546350"/>
          </a:xfrm>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86438" name="Picture 32" descr="pefc-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756139"/>
            <a:ext cx="1111250" cy="124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6439" name="AutoShape 29"/>
          <p:cNvSpPr>
            <a:spLocks noChangeArrowheads="1"/>
          </p:cNvSpPr>
          <p:nvPr/>
        </p:nvSpPr>
        <p:spPr bwMode="auto">
          <a:xfrm rot="9744626">
            <a:off x="2725738" y="2071688"/>
            <a:ext cx="2841625" cy="358775"/>
          </a:xfrm>
          <a:prstGeom prst="leftArrow">
            <a:avLst>
              <a:gd name="adj1" fmla="val 50000"/>
              <a:gd name="adj2" fmla="val 198009"/>
            </a:avLst>
          </a:prstGeom>
          <a:noFill/>
          <a:ln w="5715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a:defRPr sz="2000">
                <a:solidFill>
                  <a:schemeClr val="bg1"/>
                </a:solidFill>
                <a:latin typeface="Arial" panose="020B0604020202020204" pitchFamily="34" charset="0"/>
                <a:ea typeface="MS Gothic" panose="020B0609070205080204" pitchFamily="49" charset="-128"/>
              </a:defRPr>
            </a:lvl1pPr>
            <a:lvl2pPr>
              <a:defRPr sz="2000">
                <a:solidFill>
                  <a:schemeClr val="bg1"/>
                </a:solidFill>
                <a:latin typeface="Arial" panose="020B0604020202020204" pitchFamily="34" charset="0"/>
                <a:ea typeface="MS Gothic" panose="020B0609070205080204" pitchFamily="49" charset="-128"/>
              </a:defRPr>
            </a:lvl2pPr>
            <a:lvl3pPr>
              <a:defRPr sz="2000">
                <a:solidFill>
                  <a:schemeClr val="bg1"/>
                </a:solidFill>
                <a:latin typeface="Arial" panose="020B0604020202020204" pitchFamily="34" charset="0"/>
                <a:ea typeface="MS Gothic" panose="020B0609070205080204" pitchFamily="49" charset="-128"/>
              </a:defRPr>
            </a:lvl3pPr>
            <a:lvl4pPr>
              <a:defRPr sz="2000">
                <a:solidFill>
                  <a:schemeClr val="bg1"/>
                </a:solidFill>
                <a:latin typeface="Arial" panose="020B0604020202020204" pitchFamily="34" charset="0"/>
                <a:ea typeface="MS Gothic" panose="020B0609070205080204" pitchFamily="49" charset="-128"/>
              </a:defRPr>
            </a:lvl4pPr>
            <a:lvl5pPr>
              <a:defRPr sz="2000">
                <a:solidFill>
                  <a:schemeClr val="bg1"/>
                </a:solidFill>
                <a:latin typeface="Arial" panose="020B0604020202020204" pitchFamily="34" charset="0"/>
                <a:ea typeface="MS Gothic" panose="020B0609070205080204" pitchFamily="49" charset="-128"/>
              </a:defRPr>
            </a:lvl5pPr>
            <a:lvl6pPr marL="2514600" indent="-228600" algn="ctr" eaLnBrk="0" fontAlgn="base" hangingPunct="0">
              <a:spcBef>
                <a:spcPts val="1875"/>
              </a:spcBef>
              <a:spcAft>
                <a:spcPct val="0"/>
              </a:spcAft>
              <a:buClr>
                <a:srgbClr val="000000"/>
              </a:buClr>
              <a:buSzPct val="100000"/>
              <a:buFont typeface="Times New Roman" panose="02020603050405020304" pitchFamily="18" charset="0"/>
              <a:defRPr sz="2000">
                <a:solidFill>
                  <a:schemeClr val="bg1"/>
                </a:solidFill>
                <a:latin typeface="Arial" panose="020B0604020202020204" pitchFamily="34" charset="0"/>
                <a:ea typeface="MS Gothic" panose="020B0609070205080204" pitchFamily="49" charset="-128"/>
              </a:defRPr>
            </a:lvl6pPr>
            <a:lvl7pPr marL="2971800" indent="-228600" algn="ctr" eaLnBrk="0" fontAlgn="base" hangingPunct="0">
              <a:spcBef>
                <a:spcPts val="1875"/>
              </a:spcBef>
              <a:spcAft>
                <a:spcPct val="0"/>
              </a:spcAft>
              <a:buClr>
                <a:srgbClr val="000000"/>
              </a:buClr>
              <a:buSzPct val="100000"/>
              <a:buFont typeface="Times New Roman" panose="02020603050405020304" pitchFamily="18" charset="0"/>
              <a:defRPr sz="2000">
                <a:solidFill>
                  <a:schemeClr val="bg1"/>
                </a:solidFill>
                <a:latin typeface="Arial" panose="020B0604020202020204" pitchFamily="34" charset="0"/>
                <a:ea typeface="MS Gothic" panose="020B0609070205080204" pitchFamily="49" charset="-128"/>
              </a:defRPr>
            </a:lvl7pPr>
            <a:lvl8pPr marL="3429000" indent="-228600" algn="ctr" eaLnBrk="0" fontAlgn="base" hangingPunct="0">
              <a:spcBef>
                <a:spcPts val="1875"/>
              </a:spcBef>
              <a:spcAft>
                <a:spcPct val="0"/>
              </a:spcAft>
              <a:buClr>
                <a:srgbClr val="000000"/>
              </a:buClr>
              <a:buSzPct val="100000"/>
              <a:buFont typeface="Times New Roman" panose="02020603050405020304" pitchFamily="18" charset="0"/>
              <a:defRPr sz="2000">
                <a:solidFill>
                  <a:schemeClr val="bg1"/>
                </a:solidFill>
                <a:latin typeface="Arial" panose="020B0604020202020204" pitchFamily="34" charset="0"/>
                <a:ea typeface="MS Gothic" panose="020B0609070205080204" pitchFamily="49" charset="-128"/>
              </a:defRPr>
            </a:lvl8pPr>
            <a:lvl9pPr marL="3886200" indent="-228600" algn="ctr" eaLnBrk="0" fontAlgn="base" hangingPunct="0">
              <a:spcBef>
                <a:spcPts val="1875"/>
              </a:spcBef>
              <a:spcAft>
                <a:spcPct val="0"/>
              </a:spcAft>
              <a:buClr>
                <a:srgbClr val="000000"/>
              </a:buClr>
              <a:buSzPct val="100000"/>
              <a:buFont typeface="Times New Roman" panose="02020603050405020304" pitchFamily="18" charset="0"/>
              <a:defRPr sz="2000">
                <a:solidFill>
                  <a:schemeClr val="bg1"/>
                </a:solidFill>
                <a:latin typeface="Arial" panose="020B0604020202020204" pitchFamily="34" charset="0"/>
                <a:ea typeface="MS Gothic" panose="020B0609070205080204" pitchFamily="49" charset="-128"/>
              </a:defRPr>
            </a:lvl9pPr>
          </a:lstStyle>
          <a:p>
            <a:pPr algn="l" defTabSz="914400">
              <a:spcBef>
                <a:spcPct val="0"/>
              </a:spcBef>
              <a:buClrTx/>
              <a:buSzTx/>
              <a:buFontTx/>
              <a:buNone/>
            </a:pPr>
            <a:endParaRPr lang="it-IT" altLang="it-IT" sz="2400">
              <a:solidFill>
                <a:schemeClr val="tx1"/>
              </a:solidFill>
              <a:latin typeface="Times New Roman" panose="02020603050405020304" pitchFamily="18" charset="0"/>
            </a:endParaRPr>
          </a:p>
        </p:txBody>
      </p:sp>
      <p:sp>
        <p:nvSpPr>
          <p:cNvPr id="786440" name="AutoShape 29"/>
          <p:cNvSpPr>
            <a:spLocks noChangeArrowheads="1"/>
          </p:cNvSpPr>
          <p:nvPr/>
        </p:nvSpPr>
        <p:spPr bwMode="auto">
          <a:xfrm rot="11809427">
            <a:off x="2805113" y="4148138"/>
            <a:ext cx="2749550" cy="360362"/>
          </a:xfrm>
          <a:prstGeom prst="leftArrow">
            <a:avLst>
              <a:gd name="adj1" fmla="val 50000"/>
              <a:gd name="adj2" fmla="val 190749"/>
            </a:avLst>
          </a:prstGeom>
          <a:noFill/>
          <a:ln w="5715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rot="10800000" wrap="none" anchor="ctr"/>
          <a:lstStyle>
            <a:lvl1pPr>
              <a:defRPr sz="2000">
                <a:solidFill>
                  <a:schemeClr val="bg1"/>
                </a:solidFill>
                <a:latin typeface="Arial" panose="020B0604020202020204" pitchFamily="34" charset="0"/>
                <a:ea typeface="MS Gothic" panose="020B0609070205080204" pitchFamily="49" charset="-128"/>
              </a:defRPr>
            </a:lvl1pPr>
            <a:lvl2pPr>
              <a:defRPr sz="2000">
                <a:solidFill>
                  <a:schemeClr val="bg1"/>
                </a:solidFill>
                <a:latin typeface="Arial" panose="020B0604020202020204" pitchFamily="34" charset="0"/>
                <a:ea typeface="MS Gothic" panose="020B0609070205080204" pitchFamily="49" charset="-128"/>
              </a:defRPr>
            </a:lvl2pPr>
            <a:lvl3pPr>
              <a:defRPr sz="2000">
                <a:solidFill>
                  <a:schemeClr val="bg1"/>
                </a:solidFill>
                <a:latin typeface="Arial" panose="020B0604020202020204" pitchFamily="34" charset="0"/>
                <a:ea typeface="MS Gothic" panose="020B0609070205080204" pitchFamily="49" charset="-128"/>
              </a:defRPr>
            </a:lvl3pPr>
            <a:lvl4pPr>
              <a:defRPr sz="2000">
                <a:solidFill>
                  <a:schemeClr val="bg1"/>
                </a:solidFill>
                <a:latin typeface="Arial" panose="020B0604020202020204" pitchFamily="34" charset="0"/>
                <a:ea typeface="MS Gothic" panose="020B0609070205080204" pitchFamily="49" charset="-128"/>
              </a:defRPr>
            </a:lvl4pPr>
            <a:lvl5pPr>
              <a:defRPr sz="2000">
                <a:solidFill>
                  <a:schemeClr val="bg1"/>
                </a:solidFill>
                <a:latin typeface="Arial" panose="020B0604020202020204" pitchFamily="34" charset="0"/>
                <a:ea typeface="MS Gothic" panose="020B0609070205080204" pitchFamily="49" charset="-128"/>
              </a:defRPr>
            </a:lvl5pPr>
            <a:lvl6pPr marL="2514600" indent="-228600" algn="ctr" eaLnBrk="0" fontAlgn="base" hangingPunct="0">
              <a:spcBef>
                <a:spcPts val="1875"/>
              </a:spcBef>
              <a:spcAft>
                <a:spcPct val="0"/>
              </a:spcAft>
              <a:buClr>
                <a:srgbClr val="000000"/>
              </a:buClr>
              <a:buSzPct val="100000"/>
              <a:buFont typeface="Times New Roman" panose="02020603050405020304" pitchFamily="18" charset="0"/>
              <a:defRPr sz="2000">
                <a:solidFill>
                  <a:schemeClr val="bg1"/>
                </a:solidFill>
                <a:latin typeface="Arial" panose="020B0604020202020204" pitchFamily="34" charset="0"/>
                <a:ea typeface="MS Gothic" panose="020B0609070205080204" pitchFamily="49" charset="-128"/>
              </a:defRPr>
            </a:lvl6pPr>
            <a:lvl7pPr marL="2971800" indent="-228600" algn="ctr" eaLnBrk="0" fontAlgn="base" hangingPunct="0">
              <a:spcBef>
                <a:spcPts val="1875"/>
              </a:spcBef>
              <a:spcAft>
                <a:spcPct val="0"/>
              </a:spcAft>
              <a:buClr>
                <a:srgbClr val="000000"/>
              </a:buClr>
              <a:buSzPct val="100000"/>
              <a:buFont typeface="Times New Roman" panose="02020603050405020304" pitchFamily="18" charset="0"/>
              <a:defRPr sz="2000">
                <a:solidFill>
                  <a:schemeClr val="bg1"/>
                </a:solidFill>
                <a:latin typeface="Arial" panose="020B0604020202020204" pitchFamily="34" charset="0"/>
                <a:ea typeface="MS Gothic" panose="020B0609070205080204" pitchFamily="49" charset="-128"/>
              </a:defRPr>
            </a:lvl7pPr>
            <a:lvl8pPr marL="3429000" indent="-228600" algn="ctr" eaLnBrk="0" fontAlgn="base" hangingPunct="0">
              <a:spcBef>
                <a:spcPts val="1875"/>
              </a:spcBef>
              <a:spcAft>
                <a:spcPct val="0"/>
              </a:spcAft>
              <a:buClr>
                <a:srgbClr val="000000"/>
              </a:buClr>
              <a:buSzPct val="100000"/>
              <a:buFont typeface="Times New Roman" panose="02020603050405020304" pitchFamily="18" charset="0"/>
              <a:defRPr sz="2000">
                <a:solidFill>
                  <a:schemeClr val="bg1"/>
                </a:solidFill>
                <a:latin typeface="Arial" panose="020B0604020202020204" pitchFamily="34" charset="0"/>
                <a:ea typeface="MS Gothic" panose="020B0609070205080204" pitchFamily="49" charset="-128"/>
              </a:defRPr>
            </a:lvl8pPr>
            <a:lvl9pPr marL="3886200" indent="-228600" algn="ctr" eaLnBrk="0" fontAlgn="base" hangingPunct="0">
              <a:spcBef>
                <a:spcPts val="1875"/>
              </a:spcBef>
              <a:spcAft>
                <a:spcPct val="0"/>
              </a:spcAft>
              <a:buClr>
                <a:srgbClr val="000000"/>
              </a:buClr>
              <a:buSzPct val="100000"/>
              <a:buFont typeface="Times New Roman" panose="02020603050405020304" pitchFamily="18" charset="0"/>
              <a:defRPr sz="2000">
                <a:solidFill>
                  <a:schemeClr val="bg1"/>
                </a:solidFill>
                <a:latin typeface="Arial" panose="020B0604020202020204" pitchFamily="34" charset="0"/>
                <a:ea typeface="MS Gothic" panose="020B0609070205080204" pitchFamily="49" charset="-128"/>
              </a:defRPr>
            </a:lvl9pPr>
          </a:lstStyle>
          <a:p>
            <a:pPr algn="l" defTabSz="914400">
              <a:spcBef>
                <a:spcPct val="0"/>
              </a:spcBef>
              <a:buClrTx/>
              <a:buSzTx/>
              <a:buFontTx/>
              <a:buNone/>
            </a:pPr>
            <a:endParaRPr lang="it-IT" altLang="it-IT" sz="240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162997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2" name="Rectangle 6146"/>
          <p:cNvSpPr>
            <a:spLocks noChangeArrowheads="1"/>
          </p:cNvSpPr>
          <p:nvPr/>
        </p:nvSpPr>
        <p:spPr bwMode="auto">
          <a:xfrm>
            <a:off x="139700" y="150813"/>
            <a:ext cx="7456488"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nchor="ctr"/>
          <a:lstStyle>
            <a:lvl1pPr>
              <a:spcBef>
                <a:spcPct val="0"/>
              </a:spcBef>
              <a:defRPr sz="3600" b="1">
                <a:solidFill>
                  <a:srgbClr val="000000"/>
                </a:solidFill>
                <a:latin typeface="Times New Roman" panose="02020603050405020304" pitchFamily="18" charset="0"/>
                <a:ea typeface="MS Gothic" panose="020B0609070205080204" pitchFamily="49" charset="-128"/>
              </a:defRPr>
            </a:lvl1pPr>
            <a:lvl2pPr>
              <a:spcBef>
                <a:spcPct val="0"/>
              </a:spcBef>
              <a:defRPr sz="3600" b="1">
                <a:solidFill>
                  <a:srgbClr val="000000"/>
                </a:solidFill>
                <a:latin typeface="Times New Roman" panose="02020603050405020304" pitchFamily="18" charset="0"/>
                <a:ea typeface="MS Gothic" panose="020B0609070205080204" pitchFamily="49" charset="-128"/>
              </a:defRPr>
            </a:lvl2pPr>
            <a:lvl3pPr>
              <a:spcBef>
                <a:spcPct val="0"/>
              </a:spcBef>
              <a:defRPr sz="3600" b="1">
                <a:solidFill>
                  <a:srgbClr val="000000"/>
                </a:solidFill>
                <a:latin typeface="Times New Roman" panose="02020603050405020304" pitchFamily="18" charset="0"/>
                <a:ea typeface="MS Gothic" panose="020B0609070205080204" pitchFamily="49" charset="-128"/>
              </a:defRPr>
            </a:lvl3pPr>
            <a:lvl4pPr>
              <a:spcBef>
                <a:spcPct val="0"/>
              </a:spcBef>
              <a:defRPr sz="3600" b="1">
                <a:solidFill>
                  <a:srgbClr val="000000"/>
                </a:solidFill>
                <a:latin typeface="Times New Roman" panose="02020603050405020304" pitchFamily="18" charset="0"/>
                <a:ea typeface="MS Gothic" panose="020B0609070205080204" pitchFamily="49" charset="-128"/>
              </a:defRPr>
            </a:lvl4pPr>
            <a:lvl5pPr>
              <a:spcBef>
                <a:spcPct val="0"/>
              </a:spcBef>
              <a:defRPr sz="3600" b="1">
                <a:solidFill>
                  <a:srgbClr val="000000"/>
                </a:solidFill>
                <a:latin typeface="Times New Roman" panose="02020603050405020304" pitchFamily="18" charset="0"/>
                <a:ea typeface="MS Gothic" panose="020B0609070205080204" pitchFamily="49" charset="-128"/>
              </a:defRPr>
            </a:lvl5pPr>
            <a:lvl6pPr marL="4572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6pPr>
            <a:lvl7pPr marL="9144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7pPr>
            <a:lvl8pPr marL="13716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8pPr>
            <a:lvl9pPr marL="1828800" algn="ctr" defTabSz="449263" eaLnBrk="0" fontAlgn="base" hangingPunct="0">
              <a:spcBef>
                <a:spcPct val="0"/>
              </a:spcBef>
              <a:spcAft>
                <a:spcPct val="0"/>
              </a:spcAft>
              <a:buClr>
                <a:srgbClr val="000000"/>
              </a:buClr>
              <a:buSzPct val="100000"/>
              <a:buFont typeface="Times New Roman" panose="02020603050405020304" pitchFamily="18" charset="0"/>
              <a:defRPr sz="3600" b="1">
                <a:solidFill>
                  <a:srgbClr val="000000"/>
                </a:solidFill>
                <a:latin typeface="Times New Roman" panose="02020603050405020304" pitchFamily="18" charset="0"/>
                <a:ea typeface="MS Gothic" panose="020B0609070205080204" pitchFamily="49" charset="-128"/>
              </a:defRPr>
            </a:lvl9pPr>
          </a:lstStyle>
          <a:p>
            <a:r>
              <a:rPr lang="it-IT" altLang="it-IT" sz="1600" i="1" dirty="0">
                <a:solidFill>
                  <a:srgbClr val="336600"/>
                </a:solidFill>
              </a:rPr>
              <a:t>Birra aromatizzata al Pino mugo e Pino silvestre: dalla distillazione ai prodotti finali (premiata da </a:t>
            </a:r>
            <a:r>
              <a:rPr lang="it-IT" altLang="it-IT" sz="1600" i="1" dirty="0" err="1">
                <a:solidFill>
                  <a:srgbClr val="336600"/>
                </a:solidFill>
              </a:rPr>
              <a:t>Unionbirrai</a:t>
            </a:r>
            <a:r>
              <a:rPr lang="it-IT" altLang="it-IT" sz="1600" i="1" dirty="0">
                <a:solidFill>
                  <a:srgbClr val="336600"/>
                </a:solidFill>
              </a:rPr>
              <a:t> </a:t>
            </a:r>
            <a:r>
              <a:rPr lang="it-IT" altLang="it-IT" sz="1600" i="1" dirty="0" err="1">
                <a:solidFill>
                  <a:srgbClr val="336600"/>
                </a:solidFill>
              </a:rPr>
              <a:t>Haraban</a:t>
            </a:r>
            <a:r>
              <a:rPr lang="it-IT" altLang="it-IT" sz="1600" i="1" dirty="0">
                <a:solidFill>
                  <a:srgbClr val="336600"/>
                </a:solidFill>
              </a:rPr>
              <a:t> Gold </a:t>
            </a:r>
            <a:r>
              <a:rPr lang="it-IT" altLang="it-IT" sz="1600" i="1" dirty="0" err="1">
                <a:solidFill>
                  <a:srgbClr val="336600"/>
                </a:solidFill>
              </a:rPr>
              <a:t>Medal</a:t>
            </a:r>
            <a:r>
              <a:rPr lang="it-IT" altLang="it-IT" sz="1600" i="1" dirty="0">
                <a:solidFill>
                  <a:srgbClr val="336600"/>
                </a:solidFill>
              </a:rPr>
              <a:t> </a:t>
            </a:r>
            <a:r>
              <a:rPr lang="it-IT" altLang="it-IT" sz="1600" i="1" dirty="0" err="1">
                <a:solidFill>
                  <a:srgbClr val="336600"/>
                </a:solidFill>
              </a:rPr>
              <a:t>Beer</a:t>
            </a:r>
            <a:r>
              <a:rPr lang="it-IT" altLang="it-IT" sz="1600" i="1" dirty="0">
                <a:solidFill>
                  <a:srgbClr val="336600"/>
                </a:solidFill>
              </a:rPr>
              <a:t> del 2012 – Classe 4)</a:t>
            </a:r>
          </a:p>
        </p:txBody>
      </p:sp>
      <p:pic>
        <p:nvPicPr>
          <p:cNvPr id="788483" name="Picture 12" descr="CIMG1679"/>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11188" y="1196975"/>
            <a:ext cx="3538537" cy="5400675"/>
          </a:xfrm>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88484" name="Picture 5" descr="CIMG2347"/>
          <p:cNvPicPr>
            <a:picLocks noGrp="1" noChangeAspect="1" noChangeArrowheads="1"/>
          </p:cNvPicPr>
          <p:nvPr>
            <p:ph sz="quarter" idx="2"/>
          </p:nvPr>
        </p:nvPicPr>
        <p:blipFill>
          <a:blip r:embed="rId4" cstate="print">
            <a:extLst>
              <a:ext uri="{28A0092B-C50C-407E-A947-70E740481C1C}">
                <a14:useLocalDpi xmlns:a14="http://schemas.microsoft.com/office/drawing/2010/main" val="0"/>
              </a:ext>
            </a:extLst>
          </a:blip>
          <a:srcRect/>
          <a:stretch>
            <a:fillRect/>
          </a:stretch>
        </p:blipFill>
        <p:spPr>
          <a:xfrm>
            <a:off x="4984750" y="1125538"/>
            <a:ext cx="2330450" cy="3167062"/>
          </a:xfrm>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88485" name="Picture 7" descr="Birra"/>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4284663" y="4292600"/>
            <a:ext cx="4679950" cy="2511425"/>
          </a:xfrm>
          <a:no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84371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Text Box 2"/>
          <p:cNvSpPr txBox="1">
            <a:spLocks noChangeArrowheads="1"/>
          </p:cNvSpPr>
          <p:nvPr/>
        </p:nvSpPr>
        <p:spPr bwMode="auto">
          <a:xfrm>
            <a:off x="8369300" y="6400800"/>
            <a:ext cx="457200" cy="2286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9pPr>
          </a:lstStyle>
          <a:p>
            <a:pPr eaLnBrk="1" hangingPunct="1">
              <a:spcBef>
                <a:spcPct val="0"/>
              </a:spcBef>
            </a:pPr>
            <a:fld id="{F72C26F2-B9FD-4179-9F24-36CB3161498A}" type="slidenum">
              <a:rPr lang="en-GB" altLang="it-IT" sz="1200">
                <a:solidFill>
                  <a:srgbClr val="CC3300"/>
                </a:solidFill>
              </a:rPr>
              <a:pPr eaLnBrk="1" hangingPunct="1">
                <a:spcBef>
                  <a:spcPct val="0"/>
                </a:spcBef>
              </a:pPr>
              <a:t>28</a:t>
            </a:fld>
            <a:endParaRPr lang="en-GB" altLang="it-IT" sz="1200">
              <a:solidFill>
                <a:srgbClr val="CC3300"/>
              </a:solidFill>
            </a:endParaRPr>
          </a:p>
        </p:txBody>
      </p:sp>
      <p:sp>
        <p:nvSpPr>
          <p:cNvPr id="417795" name="Text Box 3"/>
          <p:cNvSpPr txBox="1">
            <a:spLocks noChangeArrowheads="1"/>
          </p:cNvSpPr>
          <p:nvPr/>
        </p:nvSpPr>
        <p:spPr bwMode="auto">
          <a:xfrm>
            <a:off x="1138238" y="-84138"/>
            <a:ext cx="6891337" cy="15081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bg1"/>
                </a:solidFill>
                <a:latin typeface="Arial" panose="020B0604020202020204" pitchFamily="34" charset="0"/>
                <a:ea typeface="MS Gothic" panose="020B0609070205080204" pitchFamily="49" charset="-128"/>
              </a:defRPr>
            </a:lvl9pPr>
          </a:lstStyle>
          <a:p>
            <a:pPr algn="l" eaLnBrk="1" hangingPunct="1">
              <a:spcBef>
                <a:spcPct val="0"/>
              </a:spcBef>
            </a:pPr>
            <a:r>
              <a:rPr lang="it-IT" altLang="it-IT" sz="3100" b="1">
                <a:solidFill>
                  <a:srgbClr val="008000"/>
                </a:solidFill>
              </a:rPr>
              <a:t>I PFNL danno un valore aggiunto al territorio</a:t>
            </a:r>
            <a:r>
              <a:rPr lang="it-IT" altLang="it-IT" sz="3100" b="1">
                <a:solidFill>
                  <a:srgbClr val="FFFFFF"/>
                </a:solidFill>
              </a:rPr>
              <a:t>forestale</a:t>
            </a:r>
          </a:p>
        </p:txBody>
      </p:sp>
      <p:pic>
        <p:nvPicPr>
          <p:cNvPr id="4177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296988"/>
            <a:ext cx="5616575" cy="41798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77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2014538"/>
            <a:ext cx="3657600" cy="48434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17798" name="Group 6"/>
          <p:cNvGrpSpPr>
            <a:grpSpLocks/>
          </p:cNvGrpSpPr>
          <p:nvPr/>
        </p:nvGrpSpPr>
        <p:grpSpPr bwMode="auto">
          <a:xfrm>
            <a:off x="190500" y="3840163"/>
            <a:ext cx="4019550" cy="3014662"/>
            <a:chOff x="120" y="2419"/>
            <a:chExt cx="2532" cy="1899"/>
          </a:xfrm>
        </p:grpSpPr>
        <p:pic>
          <p:nvPicPr>
            <p:cNvPr id="41779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 y="2419"/>
              <a:ext cx="2533" cy="19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800" name="Text Box 8"/>
            <p:cNvSpPr txBox="1">
              <a:spLocks noChangeArrowheads="1"/>
            </p:cNvSpPr>
            <p:nvPr/>
          </p:nvSpPr>
          <p:spPr bwMode="auto">
            <a:xfrm>
              <a:off x="120" y="2419"/>
              <a:ext cx="2533" cy="1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t-IT"/>
            </a:p>
          </p:txBody>
        </p:sp>
      </p:grpSp>
    </p:spTree>
    <p:extLst>
      <p:ext uri="{BB962C8B-B14F-4D97-AF65-F5344CB8AC3E}">
        <p14:creationId xmlns:p14="http://schemas.microsoft.com/office/powerpoint/2010/main" val="137783933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a:extLst>
              <a:ext uri="{FF2B5EF4-FFF2-40B4-BE49-F238E27FC236}">
                <a16:creationId xmlns:a16="http://schemas.microsoft.com/office/drawing/2014/main" id="{67AC3BC4-7C88-5043-A599-5B931D800B78}"/>
              </a:ext>
            </a:extLst>
          </p:cNvPr>
          <p:cNvSpPr txBox="1">
            <a:spLocks noChangeArrowheads="1"/>
          </p:cNvSpPr>
          <p:nvPr/>
        </p:nvSpPr>
        <p:spPr bwMode="auto">
          <a:xfrm>
            <a:off x="468313" y="766763"/>
            <a:ext cx="8567737"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spcBef>
                <a:spcPts val="500"/>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Geneva" panose="020B0503030404040204" pitchFamily="34" charset="0"/>
                <a:cs typeface="Geneva" panose="020B0503030404040204" pitchFamily="34" charset="0"/>
              </a:defRPr>
            </a:lvl1pPr>
            <a:lvl2pPr>
              <a:spcBef>
                <a:spcPts val="400"/>
              </a:spcBef>
              <a:buClr>
                <a:srgbClr val="000000"/>
              </a:buClr>
              <a:buSzPct val="100000"/>
              <a:buFont typeface="Times New Roman" panose="02020603050405020304" pitchFamily="18" charset="0"/>
              <a:defRPr sz="1600">
                <a:solidFill>
                  <a:srgbClr val="000000"/>
                </a:solidFill>
                <a:latin typeface="Arial" panose="020B0604020202020204" pitchFamily="34" charset="0"/>
                <a:ea typeface="Geneva" panose="020B0503030404040204" pitchFamily="34" charset="0"/>
                <a:cs typeface="Geneva" panose="020B0503030404040204" pitchFamily="34" charset="0"/>
              </a:defRPr>
            </a:lvl2pPr>
            <a:lvl3pPr>
              <a:spcBef>
                <a:spcPts val="400"/>
              </a:spcBef>
              <a:buClr>
                <a:srgbClr val="000000"/>
              </a:buClr>
              <a:buSzPct val="100000"/>
              <a:buFont typeface="Times New Roman" panose="02020603050405020304" pitchFamily="18" charset="0"/>
              <a:defRPr sz="1600">
                <a:solidFill>
                  <a:srgbClr val="000000"/>
                </a:solidFill>
                <a:latin typeface="Arial" panose="020B0604020202020204" pitchFamily="34" charset="0"/>
                <a:ea typeface="Geneva" panose="020B0503030404040204" pitchFamily="34" charset="0"/>
                <a:cs typeface="Geneva" panose="020B0503030404040204" pitchFamily="34" charset="0"/>
              </a:defRPr>
            </a:lvl3pPr>
            <a:lvl4pPr>
              <a:spcBef>
                <a:spcPts val="400"/>
              </a:spcBef>
              <a:buClr>
                <a:srgbClr val="000000"/>
              </a:buClr>
              <a:buSzPct val="100000"/>
              <a:buFont typeface="Times New Roman" panose="02020603050405020304" pitchFamily="18" charset="0"/>
              <a:defRPr sz="1600">
                <a:solidFill>
                  <a:srgbClr val="000000"/>
                </a:solidFill>
                <a:latin typeface="Arial" panose="020B0604020202020204" pitchFamily="34" charset="0"/>
                <a:ea typeface="Geneva" panose="020B0503030404040204" pitchFamily="34" charset="0"/>
                <a:cs typeface="Geneva" panose="020B0503030404040204" pitchFamily="34" charset="0"/>
              </a:defRPr>
            </a:lvl4pPr>
            <a:lvl5pPr>
              <a:spcBef>
                <a:spcPts val="400"/>
              </a:spcBef>
              <a:buClr>
                <a:srgbClr val="000000"/>
              </a:buClr>
              <a:buSzPct val="100000"/>
              <a:buFont typeface="Times New Roman" panose="02020603050405020304" pitchFamily="18" charset="0"/>
              <a:defRPr sz="1600">
                <a:solidFill>
                  <a:srgbClr val="000000"/>
                </a:solidFill>
                <a:latin typeface="Arial" panose="020B0604020202020204" pitchFamily="34" charset="0"/>
                <a:ea typeface="Geneva" panose="020B0503030404040204" pitchFamily="34" charset="0"/>
                <a:cs typeface="Geneva" panose="020B0503030404040204" pitchFamily="34" charset="0"/>
              </a:defRPr>
            </a:lvl5pPr>
            <a:lvl6pPr marL="25146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Arial" panose="020B0604020202020204" pitchFamily="34" charset="0"/>
                <a:ea typeface="Geneva" panose="020B0503030404040204" pitchFamily="34" charset="0"/>
                <a:cs typeface="Geneva" panose="020B0503030404040204" pitchFamily="34" charset="0"/>
              </a:defRPr>
            </a:lvl6pPr>
            <a:lvl7pPr marL="29718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Arial" panose="020B0604020202020204" pitchFamily="34" charset="0"/>
                <a:ea typeface="Geneva" panose="020B0503030404040204" pitchFamily="34" charset="0"/>
                <a:cs typeface="Geneva" panose="020B0503030404040204" pitchFamily="34" charset="0"/>
              </a:defRPr>
            </a:lvl7pPr>
            <a:lvl8pPr marL="34290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Arial" panose="020B0604020202020204" pitchFamily="34" charset="0"/>
                <a:ea typeface="Geneva" panose="020B0503030404040204" pitchFamily="34" charset="0"/>
                <a:cs typeface="Geneva" panose="020B0503030404040204" pitchFamily="34" charset="0"/>
              </a:defRPr>
            </a:lvl8pPr>
            <a:lvl9pPr marL="3886200" indent="-228600" defTabSz="449263" eaLnBrk="0" fontAlgn="base" hangingPunct="0">
              <a:spcBef>
                <a:spcPts val="400"/>
              </a:spcBef>
              <a:spcAft>
                <a:spcPct val="0"/>
              </a:spcAft>
              <a:buClr>
                <a:srgbClr val="000000"/>
              </a:buClr>
              <a:buSzPct val="100000"/>
              <a:buFont typeface="Times New Roman" panose="02020603050405020304" pitchFamily="18" charset="0"/>
              <a:defRPr sz="1600">
                <a:solidFill>
                  <a:srgbClr val="000000"/>
                </a:solidFill>
                <a:latin typeface="Arial" panose="020B0604020202020204" pitchFamily="34" charset="0"/>
                <a:ea typeface="Geneva" panose="020B0503030404040204" pitchFamily="34" charset="0"/>
                <a:cs typeface="Geneva" panose="020B0503030404040204" pitchFamily="34" charset="0"/>
              </a:defRPr>
            </a:lvl9pPr>
          </a:lstStyle>
          <a:p>
            <a:pPr algn="ctr">
              <a:spcBef>
                <a:spcPct val="0"/>
              </a:spcBef>
            </a:pPr>
            <a:r>
              <a:rPr lang="it-IT" altLang="it-IT" sz="3500">
                <a:solidFill>
                  <a:srgbClr val="7BC143"/>
                </a:solidFill>
                <a:ea typeface="ＭＳ Ｐゴシック" panose="020B0600070205080204" pitchFamily="34" charset="-128"/>
              </a:rPr>
              <a:t>Prodotti forestali non legnosi</a:t>
            </a:r>
            <a:br>
              <a:rPr lang="it-IT" altLang="it-IT" sz="3500">
                <a:solidFill>
                  <a:srgbClr val="7BC143"/>
                </a:solidFill>
                <a:ea typeface="ＭＳ Ｐゴシック" panose="020B0600070205080204" pitchFamily="34" charset="-128"/>
              </a:rPr>
            </a:br>
            <a:r>
              <a:rPr lang="it-IT" altLang="it-IT" sz="3500">
                <a:solidFill>
                  <a:srgbClr val="7BC143"/>
                </a:solidFill>
                <a:ea typeface="ＭＳ Ｐゴシック" panose="020B0600070205080204" pitchFamily="34" charset="-128"/>
              </a:rPr>
              <a:t>Fungo di Borgotaro</a:t>
            </a:r>
          </a:p>
          <a:p>
            <a:pPr algn="ctr">
              <a:spcBef>
                <a:spcPct val="0"/>
              </a:spcBef>
            </a:pPr>
            <a:endParaRPr lang="it-IT" altLang="it-IT" sz="3500">
              <a:solidFill>
                <a:srgbClr val="7BC143"/>
              </a:solidFill>
              <a:ea typeface="ＭＳ Ｐゴシック" panose="020B0600070205080204" pitchFamily="34" charset="-128"/>
            </a:endParaRPr>
          </a:p>
        </p:txBody>
      </p:sp>
      <p:pic>
        <p:nvPicPr>
          <p:cNvPr id="151554" name="Immagine 5">
            <a:extLst>
              <a:ext uri="{FF2B5EF4-FFF2-40B4-BE49-F238E27FC236}">
                <a16:creationId xmlns:a16="http://schemas.microsoft.com/office/drawing/2014/main" id="{5C4059DB-78B5-3C46-9EB4-B3F21C50AFCA}"/>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67000" y="2293938"/>
            <a:ext cx="6048375"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5" name="Immagine 3">
            <a:extLst>
              <a:ext uri="{FF2B5EF4-FFF2-40B4-BE49-F238E27FC236}">
                <a16:creationId xmlns:a16="http://schemas.microsoft.com/office/drawing/2014/main" id="{A8D556BD-289B-C94D-9960-7481A0D63A5F}"/>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63525" y="1341438"/>
            <a:ext cx="330200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6" name="Rettangolo 6">
            <a:extLst>
              <a:ext uri="{FF2B5EF4-FFF2-40B4-BE49-F238E27FC236}">
                <a16:creationId xmlns:a16="http://schemas.microsoft.com/office/drawing/2014/main" id="{C16EE033-5CC5-2641-A1AA-361954FD1455}"/>
              </a:ext>
            </a:extLst>
          </p:cNvPr>
          <p:cNvSpPr>
            <a:spLocks noChangeArrowheads="1"/>
          </p:cNvSpPr>
          <p:nvPr/>
        </p:nvSpPr>
        <p:spPr bwMode="auto">
          <a:xfrm>
            <a:off x="468313" y="5073650"/>
            <a:ext cx="219868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it-IT" altLang="it-IT" sz="1800">
                <a:solidFill>
                  <a:srgbClr val="000000"/>
                </a:solidFill>
                <a:latin typeface="Arial" panose="020B0604020202020204" pitchFamily="34" charset="0"/>
                <a:cs typeface="Arial" panose="020B0604020202020204" pitchFamily="34" charset="0"/>
              </a:rPr>
              <a:t>Complessivamente l’area interessata dall’</a:t>
            </a:r>
            <a:r>
              <a:rPr lang="it-IT" altLang="it-IT" sz="1800" b="1">
                <a:solidFill>
                  <a:srgbClr val="5B9638"/>
                </a:solidFill>
                <a:latin typeface="Arial" panose="020B0604020202020204" pitchFamily="34" charset="0"/>
                <a:cs typeface="Arial" panose="020B0604020202020204" pitchFamily="34" charset="0"/>
              </a:rPr>
              <a:t>IGP</a:t>
            </a:r>
            <a:r>
              <a:rPr lang="it-IT" altLang="it-IT" sz="1800">
                <a:solidFill>
                  <a:srgbClr val="000000"/>
                </a:solidFill>
                <a:latin typeface="Arial" panose="020B0604020202020204" pitchFamily="34" charset="0"/>
                <a:cs typeface="Arial" panose="020B0604020202020204" pitchFamily="34" charset="0"/>
              </a:rPr>
              <a:t> assomma ad oltre 33.000 ettari</a:t>
            </a:r>
            <a:endParaRPr lang="it-IT" altLang="it-IT" sz="1800">
              <a:latin typeface="Arial" panose="020B0604020202020204" pitchFamily="34" charset="0"/>
              <a:cs typeface="Arial" panose="020B0604020202020204" pitchFamily="34" charset="0"/>
            </a:endParaRPr>
          </a:p>
        </p:txBody>
      </p:sp>
      <p:pic>
        <p:nvPicPr>
          <p:cNvPr id="8" name="Immagine 7">
            <a:extLst>
              <a:ext uri="{FF2B5EF4-FFF2-40B4-BE49-F238E27FC236}">
                <a16:creationId xmlns:a16="http://schemas.microsoft.com/office/drawing/2014/main" id="{27682371-6233-024F-B616-DE0CD457D052}"/>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289550" y="1341438"/>
            <a:ext cx="3829050" cy="554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24405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Segnaposto contenuto 3" descr="\\Pc-antonio\data (d)\Archivio\FRA\STAMPA\Foto\Cassetta _ Foto Tambini.JPG">
            <a:extLst>
              <a:ext uri="{FF2B5EF4-FFF2-40B4-BE49-F238E27FC236}">
                <a16:creationId xmlns:a16="http://schemas.microsoft.com/office/drawing/2014/main" id="{884ACD78-23F1-D0AA-BBD7-E44AD9C24F1C}"/>
              </a:ext>
            </a:extLst>
          </p:cNvPr>
          <p:cNvPicPr preferRelativeResize="0">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33267"/>
            <a:ext cx="9324975" cy="714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 name="Rectangle 2">
            <a:extLst>
              <a:ext uri="{FF2B5EF4-FFF2-40B4-BE49-F238E27FC236}">
                <a16:creationId xmlns:a16="http://schemas.microsoft.com/office/drawing/2014/main" id="{2FE49027-4BD2-601A-3EEB-14AD2AF041D9}"/>
              </a:ext>
            </a:extLst>
          </p:cNvPr>
          <p:cNvSpPr>
            <a:spLocks noGrp="1" noChangeArrowheads="1"/>
          </p:cNvSpPr>
          <p:nvPr>
            <p:ph type="title" idx="4294967295"/>
          </p:nvPr>
        </p:nvSpPr>
        <p:spPr>
          <a:xfrm>
            <a:off x="0" y="0"/>
            <a:ext cx="8885238" cy="709127"/>
          </a:xfrm>
        </p:spPr>
        <p:txBody>
          <a:bodyPr lIns="91440" tIns="45720" rIns="91440" bIns="45720"/>
          <a:lstStyle/>
          <a:p>
            <a:pPr eaLnBrk="1" hangingPunct="1">
              <a:defRPr/>
            </a:pPr>
            <a:r>
              <a:rPr lang="it-IT" altLang="it-IT" sz="3200" b="0" dirty="0">
                <a:effectLst>
                  <a:outerShdw blurRad="38100" dist="38100" dir="2700000" algn="tl">
                    <a:srgbClr val="C0C0C0"/>
                  </a:outerShdw>
                </a:effectLst>
              </a:rPr>
              <a:t>Il FUNGO di BORGOTARO IGP e PEFC</a:t>
            </a:r>
            <a:endParaRPr lang="it-IT" altLang="it-IT" sz="3200" dirty="0">
              <a:effectLst>
                <a:outerShdw blurRad="38100" dist="38100" dir="2700000" algn="tl">
                  <a:srgbClr val="C0C0C0"/>
                </a:outerShdw>
              </a:effectLst>
              <a:latin typeface="Garamond" panose="02020404030301010803" pitchFamily="18" charset="0"/>
            </a:endParaRPr>
          </a:p>
        </p:txBody>
      </p:sp>
      <p:graphicFrame>
        <p:nvGraphicFramePr>
          <p:cNvPr id="2057" name="Object 9">
            <a:extLst>
              <a:ext uri="{FF2B5EF4-FFF2-40B4-BE49-F238E27FC236}">
                <a16:creationId xmlns:a16="http://schemas.microsoft.com/office/drawing/2014/main" id="{AF3996F3-3A21-4657-B56E-523CA868C4A4}"/>
              </a:ext>
            </a:extLst>
          </p:cNvPr>
          <p:cNvGraphicFramePr>
            <a:graphicFrameLocks noChangeAspect="1"/>
          </p:cNvGraphicFramePr>
          <p:nvPr>
            <p:extLst>
              <p:ext uri="{D42A27DB-BD31-4B8C-83A1-F6EECF244321}">
                <p14:modId xmlns:p14="http://schemas.microsoft.com/office/powerpoint/2010/main" val="3086502870"/>
              </p:ext>
            </p:extLst>
          </p:nvPr>
        </p:nvGraphicFramePr>
        <p:xfrm>
          <a:off x="250825" y="1913521"/>
          <a:ext cx="2347913" cy="3529012"/>
        </p:xfrm>
        <a:graphic>
          <a:graphicData uri="http://schemas.openxmlformats.org/presentationml/2006/ole">
            <mc:AlternateContent xmlns:mc="http://schemas.openxmlformats.org/markup-compatibility/2006">
              <mc:Choice xmlns:v="urn:schemas-microsoft-com:vml" Requires="v">
                <p:oleObj name="Acrobat Document" r:id="rId4" imgW="2415302" imgH="3627120" progId="AcroExch.Document.7">
                  <p:embed/>
                </p:oleObj>
              </mc:Choice>
              <mc:Fallback>
                <p:oleObj name="Acrobat Document" r:id="rId4" imgW="2415302" imgH="3627120" progId="AcroExch.Document.7">
                  <p:embed/>
                  <p:pic>
                    <p:nvPicPr>
                      <p:cNvPr id="2057" name="Object 9">
                        <a:extLst>
                          <a:ext uri="{FF2B5EF4-FFF2-40B4-BE49-F238E27FC236}">
                            <a16:creationId xmlns:a16="http://schemas.microsoft.com/office/drawing/2014/main" id="{AF3996F3-3A21-4657-B56E-523CA868C4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1913521"/>
                        <a:ext cx="2347913" cy="3529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afterEffect">
                                  <p:stCondLst>
                                    <p:cond delay="0"/>
                                  </p:stCondLst>
                                  <p:childTnLst>
                                    <p:set>
                                      <p:cBhvr>
                                        <p:cTn id="6" dur="1" fill="hold">
                                          <p:stCondLst>
                                            <p:cond delay="0"/>
                                          </p:stCondLst>
                                        </p:cTn>
                                        <p:tgtEl>
                                          <p:spTgt spid="2057"/>
                                        </p:tgtEl>
                                        <p:attrNameLst>
                                          <p:attrName>style.visibility</p:attrName>
                                        </p:attrNameLst>
                                      </p:cBhvr>
                                      <p:to>
                                        <p:strVal val="visible"/>
                                      </p:to>
                                    </p:set>
                                    <p:anim calcmode="lin" valueType="num">
                                      <p:cBhvr>
                                        <p:cTn id="7" dur="5000" fill="hold"/>
                                        <p:tgtEl>
                                          <p:spTgt spid="2057"/>
                                        </p:tgtEl>
                                        <p:attrNameLst>
                                          <p:attrName>ppt_w</p:attrName>
                                        </p:attrNameLst>
                                      </p:cBhvr>
                                      <p:tavLst>
                                        <p:tav tm="0" fmla="#ppt_w*sin(2.5*pi*$)">
                                          <p:val>
                                            <p:fltVal val="0"/>
                                          </p:val>
                                        </p:tav>
                                        <p:tav tm="100000">
                                          <p:val>
                                            <p:fltVal val="1"/>
                                          </p:val>
                                        </p:tav>
                                      </p:tavLst>
                                    </p:anim>
                                    <p:anim calcmode="lin" valueType="num">
                                      <p:cBhvr>
                                        <p:cTn id="8" dur="5000" fill="hold"/>
                                        <p:tgtEl>
                                          <p:spTgt spid="205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022222-DE50-E3E4-E50B-E7743BB661D0}"/>
              </a:ext>
            </a:extLst>
          </p:cNvPr>
          <p:cNvSpPr>
            <a:spLocks noGrp="1"/>
          </p:cNvSpPr>
          <p:nvPr>
            <p:ph type="title" idx="4294967295"/>
          </p:nvPr>
        </p:nvSpPr>
        <p:spPr>
          <a:xfrm>
            <a:off x="3419475" y="0"/>
            <a:ext cx="2881313" cy="1168400"/>
          </a:xfrm>
        </p:spPr>
        <p:txBody>
          <a:bodyPr lIns="91440" tIns="45720" rIns="91440" bIns="45720"/>
          <a:lstStyle/>
          <a:p>
            <a:pPr eaLnBrk="1" hangingPunct="1">
              <a:defRPr/>
            </a:pPr>
            <a:r>
              <a:rPr lang="it-IT" altLang="it-IT">
                <a:effectLst>
                  <a:outerShdw blurRad="38100" dist="38100" dir="2700000" algn="tl">
                    <a:srgbClr val="C0C0C0"/>
                  </a:outerShdw>
                </a:effectLst>
                <a:cs typeface="Times New Roman" panose="02020603050405020304" pitchFamily="18" charset="0"/>
              </a:rPr>
              <a:t>La filiera</a:t>
            </a:r>
          </a:p>
        </p:txBody>
      </p:sp>
      <p:pic>
        <p:nvPicPr>
          <p:cNvPr id="25603" name="Immagine 4" descr="C:\Documents and Settings\Francesca\Desktop\fotografungo\1 - maxporcino.jpg">
            <a:extLst>
              <a:ext uri="{FF2B5EF4-FFF2-40B4-BE49-F238E27FC236}">
                <a16:creationId xmlns:a16="http://schemas.microsoft.com/office/drawing/2014/main" id="{34BDF3A5-D14D-BD20-C260-BF39613F6F2B}"/>
              </a:ext>
            </a:extLst>
          </p:cNvPr>
          <p:cNvPicPr preferRelativeResize="0">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20713"/>
            <a:ext cx="3203575"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Immagine 6" descr="fungo4">
            <a:extLst>
              <a:ext uri="{FF2B5EF4-FFF2-40B4-BE49-F238E27FC236}">
                <a16:creationId xmlns:a16="http://schemas.microsoft.com/office/drawing/2014/main" id="{11E24D7C-00E4-B49C-F966-D5BF51C0ACDE}"/>
              </a:ext>
            </a:extLst>
          </p:cNvPr>
          <p:cNvPicPr preferRelativeResize="0">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48038" y="1341438"/>
            <a:ext cx="2952750"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reccia a destra con strisce 7">
            <a:extLst>
              <a:ext uri="{FF2B5EF4-FFF2-40B4-BE49-F238E27FC236}">
                <a16:creationId xmlns:a16="http://schemas.microsoft.com/office/drawing/2014/main" id="{9B61136A-08B8-3801-F2E2-1F6A009F256C}"/>
              </a:ext>
            </a:extLst>
          </p:cNvPr>
          <p:cNvSpPr/>
          <p:nvPr/>
        </p:nvSpPr>
        <p:spPr bwMode="auto">
          <a:xfrm rot="1066085">
            <a:off x="2433638" y="1712913"/>
            <a:ext cx="1150937" cy="792162"/>
          </a:xfrm>
          <a:prstGeom prst="stripedRightArrow">
            <a:avLst/>
          </a:prstGeom>
          <a:solidFill>
            <a:srgbClr val="FFFF00"/>
          </a:solidFill>
          <a:ln w="12700" cap="sq" cmpd="sng" algn="ctr">
            <a:solidFill>
              <a:srgbClr val="000000"/>
            </a:solidFill>
            <a:prstDash val="solid"/>
            <a:round/>
            <a:headEnd type="none" w="sm" len="sm"/>
            <a:tailEnd type="none" w="sm" len="sm"/>
          </a:ln>
          <a:effectLst/>
        </p:spPr>
        <p:txBody>
          <a:bodyPr wrap="none"/>
          <a:lstStyle/>
          <a:p>
            <a:pPr algn="ctr" defTabSz="914400">
              <a:defRPr/>
            </a:pPr>
            <a:endParaRPr lang="it-IT">
              <a:solidFill>
                <a:schemeClr val="tx1"/>
              </a:solidFill>
              <a:latin typeface="Arial" charset="0"/>
              <a:ea typeface="+mn-ea"/>
            </a:endParaRPr>
          </a:p>
        </p:txBody>
      </p:sp>
      <p:pic>
        <p:nvPicPr>
          <p:cNvPr id="25606" name="Immagine 8" descr="C:\Documents and Settings\Francesca\Desktop\funghi 22 sett 2011\0.JPG">
            <a:extLst>
              <a:ext uri="{FF2B5EF4-FFF2-40B4-BE49-F238E27FC236}">
                <a16:creationId xmlns:a16="http://schemas.microsoft.com/office/drawing/2014/main" id="{71E57B3E-F7DD-CCC3-D2B5-E62BC1D9242E}"/>
              </a:ext>
            </a:extLst>
          </p:cNvPr>
          <p:cNvPicPr preferRelativeResize="0">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19475" y="4005263"/>
            <a:ext cx="2881313"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Immagine 9" descr="C:\Documents and Settings\Francesca\Desktop\funghi 22 sett 2011\DSC_1137.JPG">
            <a:extLst>
              <a:ext uri="{FF2B5EF4-FFF2-40B4-BE49-F238E27FC236}">
                <a16:creationId xmlns:a16="http://schemas.microsoft.com/office/drawing/2014/main" id="{EF32EBCA-97DE-B220-03C8-7EF9B2852A1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4724400"/>
            <a:ext cx="32004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Immagine 10" descr="C:\Documents and Settings\Francesca\Desktop\funghi 22 sett 2011\6.JPG">
            <a:extLst>
              <a:ext uri="{FF2B5EF4-FFF2-40B4-BE49-F238E27FC236}">
                <a16:creationId xmlns:a16="http://schemas.microsoft.com/office/drawing/2014/main" id="{6DAB9B3A-0A72-4285-ADB7-40D1C892B4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21500" y="2133600"/>
            <a:ext cx="222250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ccia a destra con strisce 11">
            <a:extLst>
              <a:ext uri="{FF2B5EF4-FFF2-40B4-BE49-F238E27FC236}">
                <a16:creationId xmlns:a16="http://schemas.microsoft.com/office/drawing/2014/main" id="{87A68B5E-1142-E7B6-FB19-BD594C343003}"/>
              </a:ext>
            </a:extLst>
          </p:cNvPr>
          <p:cNvSpPr/>
          <p:nvPr/>
        </p:nvSpPr>
        <p:spPr bwMode="auto">
          <a:xfrm rot="2496128">
            <a:off x="5986463" y="2774950"/>
            <a:ext cx="1152525" cy="792163"/>
          </a:xfrm>
          <a:prstGeom prst="stripedRightArrow">
            <a:avLst/>
          </a:prstGeom>
          <a:solidFill>
            <a:srgbClr val="FFFF00"/>
          </a:solidFill>
          <a:ln w="12700" cap="sq" cmpd="sng" algn="ctr">
            <a:solidFill>
              <a:srgbClr val="000000"/>
            </a:solidFill>
            <a:prstDash val="solid"/>
            <a:round/>
            <a:headEnd type="none" w="sm" len="sm"/>
            <a:tailEnd type="none" w="sm" len="sm"/>
          </a:ln>
          <a:effectLst/>
        </p:spPr>
        <p:txBody>
          <a:bodyPr wrap="none"/>
          <a:lstStyle/>
          <a:p>
            <a:pPr algn="ctr" defTabSz="914400">
              <a:defRPr/>
            </a:pPr>
            <a:endParaRPr lang="it-IT">
              <a:solidFill>
                <a:schemeClr val="tx1"/>
              </a:solidFill>
              <a:latin typeface="Arial" charset="0"/>
              <a:ea typeface="+mn-ea"/>
            </a:endParaRPr>
          </a:p>
        </p:txBody>
      </p:sp>
      <p:sp>
        <p:nvSpPr>
          <p:cNvPr id="13" name="Freccia a destra con strisce 12">
            <a:extLst>
              <a:ext uri="{FF2B5EF4-FFF2-40B4-BE49-F238E27FC236}">
                <a16:creationId xmlns:a16="http://schemas.microsoft.com/office/drawing/2014/main" id="{D1B15698-9B71-44E0-CB22-5DAF9459B031}"/>
              </a:ext>
            </a:extLst>
          </p:cNvPr>
          <p:cNvSpPr/>
          <p:nvPr/>
        </p:nvSpPr>
        <p:spPr bwMode="auto">
          <a:xfrm rot="8652175">
            <a:off x="5991225" y="4338638"/>
            <a:ext cx="1152525" cy="792162"/>
          </a:xfrm>
          <a:prstGeom prst="stripedRightArrow">
            <a:avLst/>
          </a:prstGeom>
          <a:solidFill>
            <a:srgbClr val="FFFF00"/>
          </a:solidFill>
          <a:ln w="12700" cap="sq" cmpd="sng" algn="ctr">
            <a:solidFill>
              <a:srgbClr val="000000"/>
            </a:solidFill>
            <a:prstDash val="solid"/>
            <a:round/>
            <a:headEnd type="none" w="sm" len="sm"/>
            <a:tailEnd type="none" w="sm" len="sm"/>
          </a:ln>
          <a:effectLst/>
        </p:spPr>
        <p:txBody>
          <a:bodyPr wrap="none"/>
          <a:lstStyle/>
          <a:p>
            <a:pPr algn="ctr" defTabSz="914400">
              <a:defRPr/>
            </a:pPr>
            <a:endParaRPr lang="it-IT">
              <a:solidFill>
                <a:schemeClr val="tx1"/>
              </a:solidFill>
              <a:latin typeface="Arial" charset="0"/>
              <a:ea typeface="+mn-ea"/>
            </a:endParaRPr>
          </a:p>
        </p:txBody>
      </p:sp>
      <p:sp>
        <p:nvSpPr>
          <p:cNvPr id="14" name="Freccia a destra con strisce 13">
            <a:extLst>
              <a:ext uri="{FF2B5EF4-FFF2-40B4-BE49-F238E27FC236}">
                <a16:creationId xmlns:a16="http://schemas.microsoft.com/office/drawing/2014/main" id="{4D3B565C-9A26-5CD1-CFE5-A3D978FE5C10}"/>
              </a:ext>
            </a:extLst>
          </p:cNvPr>
          <p:cNvSpPr/>
          <p:nvPr/>
        </p:nvSpPr>
        <p:spPr bwMode="auto">
          <a:xfrm rot="9098833">
            <a:off x="2746375" y="5840413"/>
            <a:ext cx="1152525" cy="792162"/>
          </a:xfrm>
          <a:prstGeom prst="stripedRightArrow">
            <a:avLst/>
          </a:prstGeom>
          <a:solidFill>
            <a:srgbClr val="FFFF00"/>
          </a:solidFill>
          <a:ln w="12700" cap="sq" cmpd="sng" algn="ctr">
            <a:solidFill>
              <a:srgbClr val="000000"/>
            </a:solidFill>
            <a:prstDash val="solid"/>
            <a:round/>
            <a:headEnd type="none" w="sm" len="sm"/>
            <a:tailEnd type="none" w="sm" len="sm"/>
          </a:ln>
          <a:effectLst/>
        </p:spPr>
        <p:txBody>
          <a:bodyPr wrap="none"/>
          <a:lstStyle/>
          <a:p>
            <a:pPr algn="ctr" defTabSz="914400">
              <a:defRPr/>
            </a:pPr>
            <a:endParaRPr lang="it-IT">
              <a:solidFill>
                <a:schemeClr val="tx1"/>
              </a:solidFill>
              <a:latin typeface="Arial" charset="0"/>
              <a:ea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iterate type="lt">
                                    <p:tmAbs val="75"/>
                                  </p:iterate>
                                  <p:childTnLst>
                                    <p:set>
                                      <p:cBhvr>
                                        <p:cTn id="6" dur="1" fill="hold">
                                          <p:stCondLst>
                                            <p:cond delay="74"/>
                                          </p:stCondLst>
                                        </p:cTn>
                                        <p:tgtEl>
                                          <p:spTgt spid="256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8"/>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nodeType="afterEffect">
                                  <p:stCondLst>
                                    <p:cond delay="0"/>
                                  </p:stCondLst>
                                  <p:iterate type="lt">
                                    <p:tmAbs val="75"/>
                                  </p:iterate>
                                  <p:childTnLst>
                                    <p:set>
                                      <p:cBhvr>
                                        <p:cTn id="13" dur="1" fill="hold">
                                          <p:stCondLst>
                                            <p:cond delay="74"/>
                                          </p:stCondLst>
                                        </p:cTn>
                                        <p:tgtEl>
                                          <p:spTgt spid="25604"/>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499"/>
                                          </p:stCondLst>
                                        </p:cTn>
                                        <p:tgtEl>
                                          <p:spTgt spid="12"/>
                                        </p:tgtEl>
                                        <p:attrNameLst>
                                          <p:attrName>style.visibility</p:attrName>
                                        </p:attrNameLst>
                                      </p:cBhvr>
                                      <p:to>
                                        <p:strVal val="visible"/>
                                      </p:to>
                                    </p:set>
                                  </p:childTnLst>
                                </p:cTn>
                              </p:par>
                            </p:childTnLst>
                          </p:cTn>
                        </p:par>
                        <p:par>
                          <p:cTn id="18" fill="hold" nodeType="afterGroup">
                            <p:stCondLst>
                              <p:cond delay="500"/>
                            </p:stCondLst>
                            <p:childTnLst>
                              <p:par>
                                <p:cTn id="19" presetID="1" presetClass="entr" presetSubtype="0" fill="hold" nodeType="afterEffect">
                                  <p:stCondLst>
                                    <p:cond delay="0"/>
                                  </p:stCondLst>
                                  <p:iterate type="lt">
                                    <p:tmAbs val="75"/>
                                  </p:iterate>
                                  <p:childTnLst>
                                    <p:set>
                                      <p:cBhvr>
                                        <p:cTn id="20" dur="1" fill="hold">
                                          <p:stCondLst>
                                            <p:cond delay="74"/>
                                          </p:stCondLst>
                                        </p:cTn>
                                        <p:tgtEl>
                                          <p:spTgt spid="2560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499"/>
                                          </p:stCondLst>
                                        </p:cTn>
                                        <p:tgtEl>
                                          <p:spTgt spid="13"/>
                                        </p:tgtEl>
                                        <p:attrNameLst>
                                          <p:attrName>style.visibility</p:attrName>
                                        </p:attrNameLst>
                                      </p:cBhvr>
                                      <p:to>
                                        <p:strVal val="visible"/>
                                      </p:to>
                                    </p:set>
                                  </p:childTnLst>
                                </p:cTn>
                              </p:par>
                            </p:childTnLst>
                          </p:cTn>
                        </p:par>
                        <p:par>
                          <p:cTn id="25" fill="hold" nodeType="afterGroup">
                            <p:stCondLst>
                              <p:cond delay="500"/>
                            </p:stCondLst>
                            <p:childTnLst>
                              <p:par>
                                <p:cTn id="26" presetID="1" presetClass="entr" presetSubtype="0" fill="hold" nodeType="afterEffect">
                                  <p:stCondLst>
                                    <p:cond delay="0"/>
                                  </p:stCondLst>
                                  <p:iterate type="lt">
                                    <p:tmAbs val="75"/>
                                  </p:iterate>
                                  <p:childTnLst>
                                    <p:set>
                                      <p:cBhvr>
                                        <p:cTn id="27" dur="1" fill="hold">
                                          <p:stCondLst>
                                            <p:cond delay="74"/>
                                          </p:stCondLst>
                                        </p:cTn>
                                        <p:tgtEl>
                                          <p:spTgt spid="25606"/>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499"/>
                                          </p:stCondLst>
                                        </p:cTn>
                                        <p:tgtEl>
                                          <p:spTgt spid="14"/>
                                        </p:tgtEl>
                                        <p:attrNameLst>
                                          <p:attrName>style.visibility</p:attrName>
                                        </p:attrNameLst>
                                      </p:cBhvr>
                                      <p:to>
                                        <p:strVal val="visible"/>
                                      </p:to>
                                    </p:set>
                                  </p:childTnLst>
                                </p:cTn>
                              </p:par>
                            </p:childTnLst>
                          </p:cTn>
                        </p:par>
                        <p:par>
                          <p:cTn id="32" fill="hold" nodeType="afterGroup">
                            <p:stCondLst>
                              <p:cond delay="500"/>
                            </p:stCondLst>
                            <p:childTnLst>
                              <p:par>
                                <p:cTn id="33" presetID="1" presetClass="entr" presetSubtype="0" fill="hold" nodeType="afterEffect">
                                  <p:stCondLst>
                                    <p:cond delay="0"/>
                                  </p:stCondLst>
                                  <p:iterate type="lt">
                                    <p:tmAbs val="75"/>
                                  </p:iterate>
                                  <p:childTnLst>
                                    <p:set>
                                      <p:cBhvr>
                                        <p:cTn id="34" dur="1" fill="hold">
                                          <p:stCondLst>
                                            <p:cond delay="74"/>
                                          </p:stCondLst>
                                        </p:cTn>
                                        <p:tgtEl>
                                          <p:spTgt spid="256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a:extLst>
              <a:ext uri="{FF2B5EF4-FFF2-40B4-BE49-F238E27FC236}">
                <a16:creationId xmlns:a16="http://schemas.microsoft.com/office/drawing/2014/main" id="{903BE992-10DA-BCBC-828F-BF8AAE4749AD}"/>
              </a:ext>
            </a:extLst>
          </p:cNvPr>
          <p:cNvSpPr>
            <a:spLocks noGrp="1" noChangeArrowheads="1"/>
          </p:cNvSpPr>
          <p:nvPr>
            <p:ph type="title" idx="4294967295"/>
          </p:nvPr>
        </p:nvSpPr>
        <p:spPr/>
        <p:txBody>
          <a:bodyPr lIns="91440" tIns="45720" rIns="91440" bIns="45720"/>
          <a:lstStyle/>
          <a:p>
            <a:pPr eaLnBrk="1" hangingPunct="1">
              <a:defRPr/>
            </a:pPr>
            <a:r>
              <a:rPr lang="it-IT" altLang="it-IT" sz="3100">
                <a:effectLst>
                  <a:outerShdw blurRad="38100" dist="38100" dir="2700000" algn="tl">
                    <a:srgbClr val="C0C0C0"/>
                  </a:outerShdw>
                </a:effectLst>
              </a:rPr>
              <a:t>Relazione tra produzione fungina ed età dei boschi cedui</a:t>
            </a:r>
          </a:p>
        </p:txBody>
      </p:sp>
      <p:pic>
        <p:nvPicPr>
          <p:cNvPr id="74755" name="Picture 4">
            <a:extLst>
              <a:ext uri="{FF2B5EF4-FFF2-40B4-BE49-F238E27FC236}">
                <a16:creationId xmlns:a16="http://schemas.microsoft.com/office/drawing/2014/main" id="{9BDDF1DE-A1F2-F46D-336D-7B4F32D3B8C6}"/>
              </a:ext>
            </a:extLst>
          </p:cNvPr>
          <p:cNvPicPr>
            <a:picLocks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609600" y="1206500"/>
            <a:ext cx="8229600" cy="5481638"/>
          </a:xfrm>
          <a:noFill/>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4" descr="fenomeno59 [fenomeno59@libero">
            <a:extLst>
              <a:ext uri="{FF2B5EF4-FFF2-40B4-BE49-F238E27FC236}">
                <a16:creationId xmlns:a16="http://schemas.microsoft.com/office/drawing/2014/main" id="{D011F9FF-CD26-4DF3-EC1D-B34CE66CA5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038" y="-603250"/>
            <a:ext cx="10668001" cy="784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9778" name="Rectangle 2">
            <a:extLst>
              <a:ext uri="{FF2B5EF4-FFF2-40B4-BE49-F238E27FC236}">
                <a16:creationId xmlns:a16="http://schemas.microsoft.com/office/drawing/2014/main" id="{77149465-E111-3BA8-BE5A-7200E78F5051}"/>
              </a:ext>
            </a:extLst>
          </p:cNvPr>
          <p:cNvSpPr>
            <a:spLocks noGrp="1" noChangeArrowheads="1"/>
          </p:cNvSpPr>
          <p:nvPr>
            <p:ph type="title" idx="4294967295"/>
          </p:nvPr>
        </p:nvSpPr>
        <p:spPr/>
        <p:txBody>
          <a:bodyPr lIns="91440" tIns="45720" rIns="91440" bIns="45720"/>
          <a:lstStyle/>
          <a:p>
            <a:pPr eaLnBrk="1" hangingPunct="1">
              <a:defRPr/>
            </a:pPr>
            <a:r>
              <a:rPr lang="it-IT" altLang="it-IT">
                <a:effectLst>
                  <a:outerShdw blurRad="38100" dist="38100" dir="2700000" algn="tl">
                    <a:srgbClr val="C0C0C0"/>
                  </a:outerShdw>
                </a:effectLst>
              </a:rPr>
              <a:t>Numero presenze	</a:t>
            </a:r>
          </a:p>
        </p:txBody>
      </p:sp>
      <p:sp>
        <p:nvSpPr>
          <p:cNvPr id="78852" name="Rectangle 3">
            <a:extLst>
              <a:ext uri="{FF2B5EF4-FFF2-40B4-BE49-F238E27FC236}">
                <a16:creationId xmlns:a16="http://schemas.microsoft.com/office/drawing/2014/main" id="{B28763FB-80B1-7CF1-CFBC-040B4B416036}"/>
              </a:ext>
            </a:extLst>
          </p:cNvPr>
          <p:cNvSpPr>
            <a:spLocks noGrp="1" noChangeArrowheads="1"/>
          </p:cNvSpPr>
          <p:nvPr>
            <p:ph type="body" idx="4294967295"/>
          </p:nvPr>
        </p:nvSpPr>
        <p:spPr/>
        <p:txBody>
          <a:bodyPr lIns="91440" tIns="45720" rIns="91440" bIns="45720"/>
          <a:lstStyle/>
          <a:p>
            <a:pPr eaLnBrk="1" hangingPunct="1"/>
            <a:r>
              <a:rPr lang="it-IT" altLang="it-IT" b="1">
                <a:solidFill>
                  <a:schemeClr val="bg1"/>
                </a:solidFill>
              </a:rPr>
              <a:t>Ogni anno vengono venduti circa 60.000 biglietti giornalieri per tutto il comprensorio</a:t>
            </a:r>
          </a:p>
          <a:p>
            <a:pPr eaLnBrk="1" hangingPunct="1"/>
            <a:r>
              <a:rPr lang="it-IT" altLang="it-IT" b="1">
                <a:solidFill>
                  <a:schemeClr val="bg1"/>
                </a:solidFill>
              </a:rPr>
              <a:t>Si stima che gli accessi siano oltre 100.000 </a:t>
            </a:r>
          </a:p>
          <a:p>
            <a:pPr eaLnBrk="1" hangingPunct="1"/>
            <a:r>
              <a:rPr lang="it-IT" altLang="it-IT" b="1">
                <a:solidFill>
                  <a:schemeClr val="bg1"/>
                </a:solidFill>
              </a:rPr>
              <a:t>Nella riserva di Borgotaro ogni anno circa 15-20.000 biglietti, per un incasso di 300-400.000 €</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
            <a:extLst>
              <a:ext uri="{FF2B5EF4-FFF2-40B4-BE49-F238E27FC236}">
                <a16:creationId xmlns:a16="http://schemas.microsoft.com/office/drawing/2014/main" id="{1D950BEF-03E1-E011-776B-31103DFCE330}"/>
              </a:ext>
            </a:extLst>
          </p:cNvPr>
          <p:cNvSpPr>
            <a:spLocks noGrp="1" noChangeArrowheads="1"/>
          </p:cNvSpPr>
          <p:nvPr>
            <p:ph type="title" idx="4294967295"/>
          </p:nvPr>
        </p:nvSpPr>
        <p:spPr/>
        <p:txBody>
          <a:bodyPr lIns="91440" tIns="45720" rIns="91440" bIns="45720"/>
          <a:lstStyle/>
          <a:p>
            <a:pPr eaLnBrk="1" hangingPunct="1">
              <a:defRPr/>
            </a:pPr>
            <a:r>
              <a:rPr lang="it-IT" altLang="it-IT" sz="3100" b="0">
                <a:effectLst>
                  <a:outerShdw blurRad="38100" dist="38100" dir="2700000" algn="tl">
                    <a:srgbClr val="C0C0C0"/>
                  </a:outerShdw>
                </a:effectLst>
                <a:latin typeface="Garamond" panose="02020404030301010803" pitchFamily="18" charset="0"/>
              </a:rPr>
              <a:t>PROMOZIONE DEL PRODOTTO</a:t>
            </a:r>
          </a:p>
        </p:txBody>
      </p:sp>
      <p:sp>
        <p:nvSpPr>
          <p:cNvPr id="473091" name="Rectangle 3">
            <a:extLst>
              <a:ext uri="{FF2B5EF4-FFF2-40B4-BE49-F238E27FC236}">
                <a16:creationId xmlns:a16="http://schemas.microsoft.com/office/drawing/2014/main" id="{2E789FC4-ACFB-EE95-60C1-1F82F27236B3}"/>
              </a:ext>
            </a:extLst>
          </p:cNvPr>
          <p:cNvSpPr>
            <a:spLocks noGrp="1" noChangeArrowheads="1"/>
          </p:cNvSpPr>
          <p:nvPr>
            <p:ph type="body" idx="4294967295"/>
          </p:nvPr>
        </p:nvSpPr>
        <p:spPr/>
        <p:txBody>
          <a:bodyPr lIns="91440" tIns="45720" rIns="91440" bIns="45720"/>
          <a:lstStyle/>
          <a:p>
            <a:pPr eaLnBrk="1" hangingPunct="1">
              <a:defRPr/>
            </a:pPr>
            <a:r>
              <a:rPr lang="it-IT" altLang="it-IT" sz="2400">
                <a:effectLst>
                  <a:outerShdw blurRad="38100" dist="38100" dir="2700000" algn="tl">
                    <a:srgbClr val="C0C0C0"/>
                  </a:outerShdw>
                </a:effectLst>
                <a:latin typeface="Batang" pitchFamily="18" charset="-127"/>
              </a:rPr>
              <a:t>Happy ticket</a:t>
            </a:r>
          </a:p>
          <a:p>
            <a:pPr eaLnBrk="1" hangingPunct="1">
              <a:defRPr/>
            </a:pPr>
            <a:r>
              <a:rPr lang="it-IT" altLang="it-IT" sz="2400">
                <a:effectLst>
                  <a:outerShdw blurRad="38100" dist="38100" dir="2700000" algn="tl">
                    <a:srgbClr val="C0C0C0"/>
                  </a:outerShdw>
                </a:effectLst>
                <a:latin typeface="Batang" pitchFamily="18" charset="-127"/>
              </a:rPr>
              <a:t>Degustazione</a:t>
            </a:r>
          </a:p>
          <a:p>
            <a:pPr eaLnBrk="1" hangingPunct="1">
              <a:defRPr/>
            </a:pPr>
            <a:r>
              <a:rPr lang="it-IT" altLang="it-IT" sz="2400">
                <a:effectLst>
                  <a:outerShdw blurRad="38100" dist="38100" dir="2700000" algn="tl">
                    <a:srgbClr val="C0C0C0"/>
                  </a:outerShdw>
                </a:effectLst>
                <a:latin typeface="Batang" pitchFamily="18" charset="-127"/>
              </a:rPr>
              <a:t>Visite guidate con GAE</a:t>
            </a:r>
          </a:p>
        </p:txBody>
      </p:sp>
      <p:pic>
        <p:nvPicPr>
          <p:cNvPr id="82948" name="Picture 4" descr="happy">
            <a:extLst>
              <a:ext uri="{FF2B5EF4-FFF2-40B4-BE49-F238E27FC236}">
                <a16:creationId xmlns:a16="http://schemas.microsoft.com/office/drawing/2014/main" id="{DD2E4888-771C-33FA-0FFA-7E9121C9D6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663" y="1628775"/>
            <a:ext cx="21907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1025"/>
          <p:cNvSpPr txBox="1">
            <a:spLocks noChangeArrowheads="1"/>
          </p:cNvSpPr>
          <p:nvPr/>
        </p:nvSpPr>
        <p:spPr bwMode="auto">
          <a:xfrm>
            <a:off x="395288" y="273050"/>
            <a:ext cx="83534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000">
                <a:solidFill>
                  <a:schemeClr val="bg1"/>
                </a:solidFill>
                <a:latin typeface="Arial" panose="020B0604020202020204" pitchFamily="34" charset="0"/>
                <a:ea typeface="MS Gothic" panose="020B0609070205080204" pitchFamily="49" charset="-128"/>
              </a:defRPr>
            </a:lvl1pPr>
            <a:lvl2pPr>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000">
                <a:solidFill>
                  <a:schemeClr val="bg1"/>
                </a:solidFill>
                <a:latin typeface="Arial" panose="020B0604020202020204" pitchFamily="34" charset="0"/>
                <a:ea typeface="MS Gothic" panose="020B0609070205080204" pitchFamily="49" charset="-128"/>
              </a:defRPr>
            </a:lvl2pPr>
            <a:lvl3pPr>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000">
                <a:solidFill>
                  <a:schemeClr val="bg1"/>
                </a:solidFill>
                <a:latin typeface="Arial" panose="020B0604020202020204" pitchFamily="34" charset="0"/>
                <a:ea typeface="MS Gothic" panose="020B0609070205080204" pitchFamily="49" charset="-128"/>
              </a:defRPr>
            </a:lvl3pPr>
            <a:lvl4pPr>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000">
                <a:solidFill>
                  <a:schemeClr val="bg1"/>
                </a:solidFill>
                <a:latin typeface="Arial" panose="020B0604020202020204" pitchFamily="34" charset="0"/>
                <a:ea typeface="MS Gothic" panose="020B0609070205080204" pitchFamily="49" charset="-128"/>
              </a:defRPr>
            </a:lvl4pPr>
            <a:lvl5pPr>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000">
                <a:solidFill>
                  <a:schemeClr val="bg1"/>
                </a:solidFill>
                <a:latin typeface="Arial" panose="020B0604020202020204" pitchFamily="34" charset="0"/>
                <a:ea typeface="MS Gothic" panose="020B0609070205080204" pitchFamily="49" charset="-128"/>
              </a:defRPr>
            </a:lvl5pPr>
            <a:lvl6pPr marL="25146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000">
                <a:solidFill>
                  <a:schemeClr val="bg1"/>
                </a:solidFill>
                <a:latin typeface="Arial" panose="020B0604020202020204" pitchFamily="34" charset="0"/>
                <a:ea typeface="MS Gothic" panose="020B0609070205080204" pitchFamily="49" charset="-128"/>
              </a:defRPr>
            </a:lvl6pPr>
            <a:lvl7pPr marL="29718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000">
                <a:solidFill>
                  <a:schemeClr val="bg1"/>
                </a:solidFill>
                <a:latin typeface="Arial" panose="020B0604020202020204" pitchFamily="34" charset="0"/>
                <a:ea typeface="MS Gothic" panose="020B0609070205080204" pitchFamily="49" charset="-128"/>
              </a:defRPr>
            </a:lvl7pPr>
            <a:lvl8pPr marL="34290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000">
                <a:solidFill>
                  <a:schemeClr val="bg1"/>
                </a:solidFill>
                <a:latin typeface="Arial" panose="020B0604020202020204" pitchFamily="34" charset="0"/>
                <a:ea typeface="MS Gothic" panose="020B0609070205080204" pitchFamily="49" charset="-128"/>
              </a:defRPr>
            </a:lvl8pPr>
            <a:lvl9pPr marL="3886200" indent="-228600" algn="ctr" defTabSz="449263" eaLnBrk="0" fontAlgn="base" hangingPunct="0">
              <a:spcBef>
                <a:spcPts val="1875"/>
              </a:spcBef>
              <a:spcAft>
                <a:spcPct val="0"/>
              </a:spcAft>
              <a:buClr>
                <a:srgbClr val="000000"/>
              </a:buClr>
              <a:buSzPct val="100000"/>
              <a:buFont typeface="Times New Roman" panose="02020603050405020304" pitchFamily="18" charset="0"/>
              <a:tabLst>
                <a:tab pos="0"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sz="2000">
                <a:solidFill>
                  <a:schemeClr val="bg1"/>
                </a:solidFill>
                <a:latin typeface="Arial" panose="020B0604020202020204" pitchFamily="34" charset="0"/>
                <a:ea typeface="MS Gothic" panose="020B0609070205080204" pitchFamily="49" charset="-128"/>
              </a:defRPr>
            </a:lvl9pPr>
          </a:lstStyle>
          <a:p>
            <a:pPr defTabSz="457200">
              <a:lnSpc>
                <a:spcPct val="93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altLang="it-IT" sz="3600" b="1" dirty="0">
                <a:solidFill>
                  <a:srgbClr val="00B050"/>
                </a:solidFill>
                <a:latin typeface="+mj-lt"/>
                <a:ea typeface="+mj-ea"/>
                <a:cs typeface="+mj-cs"/>
              </a:rPr>
              <a:t>Valorizzare il legno locale – Prov. Torino</a:t>
            </a:r>
          </a:p>
        </p:txBody>
      </p:sp>
      <p:grpSp>
        <p:nvGrpSpPr>
          <p:cNvPr id="66563" name="Group 1026"/>
          <p:cNvGrpSpPr>
            <a:grpSpLocks/>
          </p:cNvGrpSpPr>
          <p:nvPr/>
        </p:nvGrpSpPr>
        <p:grpSpPr bwMode="auto">
          <a:xfrm>
            <a:off x="979488" y="1419225"/>
            <a:ext cx="7118350" cy="5338763"/>
            <a:chOff x="680" y="986"/>
            <a:chExt cx="4943" cy="3707"/>
          </a:xfrm>
        </p:grpSpPr>
        <p:pic>
          <p:nvPicPr>
            <p:cNvPr id="66564" name="Picture 10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 y="986"/>
              <a:ext cx="4944" cy="3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6565" name="Text Box 1028"/>
            <p:cNvSpPr txBox="1">
              <a:spLocks noChangeArrowheads="1"/>
            </p:cNvSpPr>
            <p:nvPr/>
          </p:nvSpPr>
          <p:spPr bwMode="auto">
            <a:xfrm>
              <a:off x="680" y="986"/>
              <a:ext cx="4944" cy="3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altLang="it-IT" sz="1800" b="0" i="0" u="none" strike="noStrike" kern="1200" cap="none" spc="0" normalizeH="0" baseline="0" noProof="0">
                <a:ln>
                  <a:noFill/>
                </a:ln>
                <a:solidFill>
                  <a:srgbClr val="FFFFFF"/>
                </a:solidFill>
                <a:effectLst/>
                <a:uLnTx/>
                <a:uFillTx/>
                <a:latin typeface="Times New Roman"/>
                <a:ea typeface="+mn-ea"/>
                <a:cs typeface="+mn-cs"/>
              </a:endParaRPr>
            </a:p>
          </p:txBody>
        </p:sp>
      </p:grpSp>
    </p:spTree>
    <p:extLst>
      <p:ext uri="{BB962C8B-B14F-4D97-AF65-F5344CB8AC3E}">
        <p14:creationId xmlns:p14="http://schemas.microsoft.com/office/powerpoint/2010/main" val="3079362848"/>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 Box 1"/>
          <p:cNvSpPr txBox="1">
            <a:spLocks noChangeArrowheads="1"/>
          </p:cNvSpPr>
          <p:nvPr/>
        </p:nvSpPr>
        <p:spPr bwMode="auto">
          <a:xfrm>
            <a:off x="504825" y="301625"/>
            <a:ext cx="9066213" cy="125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ea typeface="MS Gothic" panose="020B0609070205080204" pitchFamily="49" charset="-128"/>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ea typeface="MS Gothic" panose="020B0609070205080204" pitchFamily="49" charset="-128"/>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ea typeface="MS Gothic" panose="020B0609070205080204" pitchFamily="49" charset="-128"/>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ea typeface="MS Gothic" panose="020B0609070205080204" pitchFamily="49" charset="-128"/>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ea typeface="MS Gothic" panose="020B0609070205080204" pitchFamily="49" charset="-128"/>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ea typeface="MS Gothic" panose="020B0609070205080204" pitchFamily="49" charset="-128"/>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ea typeface="MS Gothic" panose="020B0609070205080204" pitchFamily="49" charset="-128"/>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ea typeface="MS Gothic" panose="020B0609070205080204" pitchFamily="49" charset="-128"/>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Times New Roman" panose="02020603050405020304" pitchFamily="18" charset="0"/>
                <a:ea typeface="MS Gothic" panose="020B0609070205080204" pitchFamily="49" charset="-128"/>
              </a:defRPr>
            </a:lvl9pPr>
          </a:lstStyle>
          <a:p>
            <a:pPr marL="0" marR="0" lvl="0" indent="0" algn="l" defTabSz="457200" rtl="0" eaLnBrk="1" fontAlgn="auto" latinLnBrk="0" hangingPunct="1">
              <a:lnSpc>
                <a:spcPct val="93000"/>
              </a:lnSpc>
              <a:spcBef>
                <a:spcPts val="0"/>
              </a:spcBef>
              <a:spcAft>
                <a:spcPts val="0"/>
              </a:spcAft>
              <a:buClrTx/>
              <a:buSz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it-IT" altLang="it-IT" sz="3600" b="1" dirty="0">
                <a:solidFill>
                  <a:srgbClr val="00B050"/>
                </a:solidFill>
                <a:latin typeface="+mj-lt"/>
                <a:ea typeface="+mj-ea"/>
                <a:cs typeface="+mj-cs"/>
              </a:rPr>
              <a:t>Filiera corta con legno locale</a:t>
            </a:r>
          </a:p>
        </p:txBody>
      </p:sp>
      <p:grpSp>
        <p:nvGrpSpPr>
          <p:cNvPr id="74755" name="Group 2"/>
          <p:cNvGrpSpPr>
            <a:grpSpLocks/>
          </p:cNvGrpSpPr>
          <p:nvPr/>
        </p:nvGrpSpPr>
        <p:grpSpPr bwMode="auto">
          <a:xfrm>
            <a:off x="1079500" y="1763713"/>
            <a:ext cx="7631113" cy="5722937"/>
            <a:chOff x="680" y="1111"/>
            <a:chExt cx="4807" cy="3605"/>
          </a:xfrm>
        </p:grpSpPr>
        <p:pic>
          <p:nvPicPr>
            <p:cNvPr id="747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 y="1111"/>
              <a:ext cx="4808" cy="3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74757" name="Text Box 4"/>
            <p:cNvSpPr txBox="1">
              <a:spLocks noChangeArrowheads="1"/>
            </p:cNvSpPr>
            <p:nvPr/>
          </p:nvSpPr>
          <p:spPr bwMode="auto">
            <a:xfrm>
              <a:off x="680" y="1111"/>
              <a:ext cx="4808" cy="3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altLang="it-IT" sz="1800" b="0" i="0" u="none" strike="noStrike" kern="1200" cap="none" spc="0" normalizeH="0" baseline="0" noProof="0">
                <a:ln>
                  <a:noFill/>
                </a:ln>
                <a:solidFill>
                  <a:srgbClr val="000000"/>
                </a:solidFill>
                <a:effectLst/>
                <a:uLnTx/>
                <a:uFillTx/>
                <a:latin typeface="Times New Roman"/>
                <a:ea typeface="+mn-ea"/>
                <a:cs typeface="+mn-cs"/>
              </a:endParaRPr>
            </a:p>
          </p:txBody>
        </p:sp>
      </p:grpSp>
    </p:spTree>
    <p:extLst>
      <p:ext uri="{BB962C8B-B14F-4D97-AF65-F5344CB8AC3E}">
        <p14:creationId xmlns:p14="http://schemas.microsoft.com/office/powerpoint/2010/main" val="122996078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olo 1"/>
          <p:cNvSpPr>
            <a:spLocks noGrp="1"/>
          </p:cNvSpPr>
          <p:nvPr>
            <p:ph type="title"/>
          </p:nvPr>
        </p:nvSpPr>
        <p:spPr>
          <a:xfrm>
            <a:off x="3851275" y="1455738"/>
            <a:ext cx="4403725" cy="1065212"/>
          </a:xfrm>
        </p:spPr>
        <p:txBody>
          <a:bodyPr/>
          <a:lstStyle/>
          <a:p>
            <a:r>
              <a:rPr lang="it-IT" altLang="it-IT" sz="2400">
                <a:ea typeface="MS Gothic" panose="020B0609070205080204" pitchFamily="49" charset="-128"/>
              </a:rPr>
              <a:t>Catalogo della Prov. di Torino – prodotti legnosi di origine locale e ditte CoC PEFC</a:t>
            </a:r>
          </a:p>
        </p:txBody>
      </p:sp>
      <p:pic>
        <p:nvPicPr>
          <p:cNvPr id="68611"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952750" y="2565400"/>
            <a:ext cx="5940425" cy="4264025"/>
          </a:xfrm>
          <a:noFill/>
        </p:spPr>
      </p:pic>
      <p:pic>
        <p:nvPicPr>
          <p:cNvPr id="686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779838" cy="431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717156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olo 1"/>
          <p:cNvSpPr>
            <a:spLocks noGrp="1"/>
          </p:cNvSpPr>
          <p:nvPr>
            <p:ph type="title"/>
          </p:nvPr>
        </p:nvSpPr>
        <p:spPr/>
        <p:txBody>
          <a:bodyPr/>
          <a:lstStyle/>
          <a:p>
            <a:endParaRPr lang="it-IT" altLang="it-IT">
              <a:ea typeface="MS Gothic" panose="020B0609070205080204" pitchFamily="49" charset="-128"/>
            </a:endParaRPr>
          </a:p>
        </p:txBody>
      </p:sp>
      <p:pic>
        <p:nvPicPr>
          <p:cNvPr id="6963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0" y="3994150"/>
            <a:ext cx="4067175" cy="2863850"/>
          </a:xfrm>
          <a:noFill/>
        </p:spPr>
      </p:pic>
      <p:pic>
        <p:nvPicPr>
          <p:cNvPr id="6963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1268413"/>
            <a:ext cx="391477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96975"/>
            <a:ext cx="390525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8"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7900" y="4048125"/>
            <a:ext cx="3914775"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291146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olo 1"/>
          <p:cNvSpPr>
            <a:spLocks noGrp="1"/>
          </p:cNvSpPr>
          <p:nvPr>
            <p:ph type="title"/>
          </p:nvPr>
        </p:nvSpPr>
        <p:spPr/>
        <p:txBody>
          <a:bodyPr/>
          <a:lstStyle/>
          <a:p>
            <a:r>
              <a:rPr lang="it-IT" dirty="0">
                <a:solidFill>
                  <a:srgbClr val="00B050"/>
                </a:solidFill>
              </a:rPr>
              <a:t>Gruppo di Valorizzazione del Legno delle Piccole Dolomiti</a:t>
            </a:r>
            <a:endParaRPr lang="it-IT" altLang="it-IT" dirty="0">
              <a:solidFill>
                <a:srgbClr val="00B050"/>
              </a:solidFill>
            </a:endParaRPr>
          </a:p>
        </p:txBody>
      </p:sp>
      <p:sp>
        <p:nvSpPr>
          <p:cNvPr id="90115" name="Segnaposto piè di pagina 2"/>
          <p:cNvSpPr>
            <a:spLocks noGrp="1"/>
          </p:cNvSpPr>
          <p:nvPr>
            <p:ph type="ftr" sz="quarter" idx="11"/>
          </p:nvPr>
        </p:nvSpPr>
        <p:spPr>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2AFBEBC-A2C3-4A64-9E13-BCF80FA05672}" type="slidenum">
              <a:rPr kumimoji="0" lang="en-GB" altLang="it-IT" sz="1200" b="0" i="0" u="none" strike="noStrike" kern="1200" cap="none" spc="0" normalizeH="0" baseline="0" noProof="0">
                <a:ln>
                  <a:noFill/>
                </a:ln>
                <a:solidFill>
                  <a:srgbClr val="CC3300"/>
                </a:solidFill>
                <a:effectLst/>
                <a:uLnTx/>
                <a:uFillTx/>
                <a:latin typeface="Arial" panose="020B0604020202020204"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39</a:t>
            </a:fld>
            <a:endParaRPr kumimoji="0" lang="en-GB" altLang="it-IT" sz="1200" b="0" i="0" u="none" strike="noStrike" kern="1200" cap="none" spc="0" normalizeH="0" baseline="0" noProof="0">
              <a:ln>
                <a:noFill/>
              </a:ln>
              <a:solidFill>
                <a:srgbClr val="CC3300"/>
              </a:solidFill>
              <a:effectLst/>
              <a:uLnTx/>
              <a:uFillTx/>
              <a:latin typeface="Arial" panose="020B0604020202020204" pitchFamily="34" charset="0"/>
              <a:ea typeface="+mn-ea"/>
              <a:cs typeface="+mn-cs"/>
            </a:endParaRPr>
          </a:p>
        </p:txBody>
      </p:sp>
      <p:pic>
        <p:nvPicPr>
          <p:cNvPr id="90116" name="Picture 2" descr="Nuova certificazione GFS nella provincia di Vicenz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1196975"/>
            <a:ext cx="3887788" cy="547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sellaDiTesto 4"/>
          <p:cNvSpPr txBox="1"/>
          <p:nvPr/>
        </p:nvSpPr>
        <p:spPr>
          <a:xfrm>
            <a:off x="5076825" y="1125538"/>
            <a:ext cx="3816350" cy="3416320"/>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Times New Roman"/>
                <a:ea typeface="+mn-ea"/>
                <a:cs typeface="+mn-cs"/>
              </a:rPr>
              <a:t>Certificazione di Gestione Forestale Sostenibile PEFC: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solidFill>
                <a:srgbClr val="000000"/>
              </a:solidFill>
              <a:latin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0000"/>
                </a:solidFill>
                <a:effectLst/>
                <a:uLnTx/>
                <a:uFillTx/>
                <a:latin typeface="Times New Roman"/>
                <a:ea typeface="+mn-ea"/>
                <a:cs typeface="+mn-cs"/>
              </a:rPr>
              <a:t>gruppo composto da tre proprietari forestali per una  superficie forestale certificata PEFC di </a:t>
            </a:r>
            <a:r>
              <a:rPr kumimoji="0" lang="it-IT" sz="1800" b="1" i="0" u="none" strike="noStrike" kern="1200" cap="none" spc="0" normalizeH="0" baseline="0" noProof="0" dirty="0">
                <a:ln>
                  <a:noFill/>
                </a:ln>
                <a:solidFill>
                  <a:srgbClr val="000000"/>
                </a:solidFill>
                <a:effectLst/>
                <a:uLnTx/>
                <a:uFillTx/>
                <a:latin typeface="Times New Roman"/>
                <a:ea typeface="+mn-ea"/>
                <a:cs typeface="+mn-cs"/>
              </a:rPr>
              <a:t>7,013 ettari</a:t>
            </a:r>
            <a:r>
              <a:rPr kumimoji="0" lang="it-IT" sz="1800" b="0" i="0" u="none" strike="noStrike" kern="1200" cap="none" spc="0" normalizeH="0" baseline="0" noProof="0" dirty="0">
                <a:ln>
                  <a:noFill/>
                </a:ln>
                <a:solidFill>
                  <a:srgbClr val="000000"/>
                </a:solidFill>
                <a:effectLst/>
                <a:uLnTx/>
                <a:uFillTx/>
                <a:latin typeface="Times New Roman"/>
                <a:ea typeface="+mn-ea"/>
                <a:cs typeface="+mn-cs"/>
              </a:rPr>
              <a:t>. </a:t>
            </a:r>
            <a:br>
              <a:rPr kumimoji="0" lang="it-IT" sz="1800" b="0" i="0" u="none" strike="noStrike" kern="1200" cap="none" spc="0" normalizeH="0" baseline="0" noProof="0" dirty="0">
                <a:ln>
                  <a:noFill/>
                </a:ln>
                <a:solidFill>
                  <a:srgbClr val="000000"/>
                </a:solidFill>
                <a:effectLst/>
                <a:uLnTx/>
                <a:uFillTx/>
                <a:latin typeface="Times New Roman"/>
                <a:ea typeface="+mn-ea"/>
                <a:cs typeface="+mn-cs"/>
              </a:rPr>
            </a:br>
            <a:r>
              <a:rPr kumimoji="0" lang="it-IT" sz="1800" b="0" i="0" u="none" strike="noStrike" kern="1200" cap="none" spc="0" normalizeH="0" baseline="0" noProof="0" dirty="0">
                <a:ln>
                  <a:noFill/>
                </a:ln>
                <a:solidFill>
                  <a:srgbClr val="000000"/>
                </a:solidFill>
                <a:effectLst/>
                <a:uLnTx/>
                <a:uFillTx/>
                <a:latin typeface="Times New Roman"/>
                <a:ea typeface="+mn-ea"/>
                <a:cs typeface="+mn-cs"/>
              </a:rPr>
              <a:t>Da quest’area si ottiene legno di acero, tiglio, frassino e castagno per il mercato locale; fino ad oggi, i falegnami e carpentieri devono approvvigionarsi di materiale certificato dal mercato estero. </a:t>
            </a:r>
          </a:p>
        </p:txBody>
      </p:sp>
    </p:spTree>
    <p:extLst>
      <p:ext uri="{BB962C8B-B14F-4D97-AF65-F5344CB8AC3E}">
        <p14:creationId xmlns:p14="http://schemas.microsoft.com/office/powerpoint/2010/main" val="1499096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p:txBody>
          <a:bodyPr/>
          <a:lstStyle/>
          <a:p>
            <a:endParaRPr lang="it-IT" altLang="it-IT"/>
          </a:p>
        </p:txBody>
      </p:sp>
      <p:sp>
        <p:nvSpPr>
          <p:cNvPr id="54275" name="Rectangle 3"/>
          <p:cNvSpPr>
            <a:spLocks noGrp="1" noChangeArrowheads="1"/>
          </p:cNvSpPr>
          <p:nvPr>
            <p:ph type="body" idx="4294967295"/>
          </p:nvPr>
        </p:nvSpPr>
        <p:spPr/>
        <p:txBody>
          <a:bodyPr/>
          <a:lstStyle/>
          <a:p>
            <a:endParaRPr lang="it-IT" altLang="it-IT"/>
          </a:p>
        </p:txBody>
      </p:sp>
      <p:pic>
        <p:nvPicPr>
          <p:cNvPr id="542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8825"/>
            <a:ext cx="13030200" cy="76342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5060677"/>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Immagin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60350"/>
            <a:ext cx="8748712" cy="348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magin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71988" y="635000"/>
            <a:ext cx="4667250" cy="622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magin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463" y="0"/>
            <a:ext cx="9144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magin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163" y="2420938"/>
            <a:ext cx="9144000" cy="499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9253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fade">
                                      <p:cBhvr>
                                        <p:cTn id="7" dur="1000"/>
                                        <p:tgtEl>
                                          <p:spTgt spid="67586"/>
                                        </p:tgtEl>
                                      </p:cBhvr>
                                    </p:animEffect>
                                    <p:anim calcmode="lin" valueType="num">
                                      <p:cBhvr>
                                        <p:cTn id="8" dur="1000" fill="hold"/>
                                        <p:tgtEl>
                                          <p:spTgt spid="67586"/>
                                        </p:tgtEl>
                                        <p:attrNameLst>
                                          <p:attrName>ppt_x</p:attrName>
                                        </p:attrNameLst>
                                      </p:cBhvr>
                                      <p:tavLst>
                                        <p:tav tm="0">
                                          <p:val>
                                            <p:strVal val="#ppt_x"/>
                                          </p:val>
                                        </p:tav>
                                        <p:tav tm="100000">
                                          <p:val>
                                            <p:strVal val="#ppt_x"/>
                                          </p:val>
                                        </p:tav>
                                      </p:tavLst>
                                    </p:anim>
                                    <p:anim calcmode="lin" valueType="num">
                                      <p:cBhvr>
                                        <p:cTn id="9" dur="1000" fill="hold"/>
                                        <p:tgtEl>
                                          <p:spTgt spid="67586"/>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p:txBody>
          <a:bodyPr/>
          <a:lstStyle/>
          <a:p>
            <a:endParaRPr lang="it-IT" altLang="it-IT">
              <a:ea typeface="MS Gothic" panose="020B0609070205080204" pitchFamily="49" charset="-128"/>
            </a:endParaRPr>
          </a:p>
        </p:txBody>
      </p:sp>
      <p:sp>
        <p:nvSpPr>
          <p:cNvPr id="39939" name="Rectangle 3"/>
          <p:cNvSpPr>
            <a:spLocks noGrp="1" noChangeArrowheads="1"/>
          </p:cNvSpPr>
          <p:nvPr>
            <p:ph type="body" idx="4294967295"/>
          </p:nvPr>
        </p:nvSpPr>
        <p:spPr/>
        <p:txBody>
          <a:bodyPr/>
          <a:lstStyle/>
          <a:p>
            <a:endParaRPr lang="it-IT" altLang="it-IT">
              <a:ea typeface="MS Gothic" panose="020B0609070205080204" pitchFamily="49" charset="-128"/>
            </a:endParaRPr>
          </a:p>
        </p:txBody>
      </p:sp>
      <p:pic>
        <p:nvPicPr>
          <p:cNvPr id="39940" name="Picture 4" descr="F:\PEFC\Immagini\ITLAS COLLEZIONE\DSC014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682031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a:xfrm>
            <a:off x="914400" y="685800"/>
            <a:ext cx="7777163" cy="1065213"/>
          </a:xfrm>
        </p:spPr>
        <p:txBody>
          <a:bodyPr/>
          <a:lstStyle/>
          <a:p>
            <a:r>
              <a:rPr lang="it-IT" altLang="it-IT">
                <a:ea typeface="MS Gothic" panose="020B0609070205080204" pitchFamily="49" charset="-128"/>
              </a:rPr>
              <a:t>Legno di frassino per esterni: </a:t>
            </a:r>
            <a:br>
              <a:rPr lang="it-IT" altLang="it-IT">
                <a:ea typeface="MS Gothic" panose="020B0609070205080204" pitchFamily="49" charset="-128"/>
              </a:rPr>
            </a:br>
            <a:r>
              <a:rPr lang="it-IT" altLang="it-IT">
                <a:ea typeface="MS Gothic" panose="020B0609070205080204" pitchFamily="49" charset="-128"/>
              </a:rPr>
              <a:t>Villa restaurata Montorso Vicentino</a:t>
            </a:r>
          </a:p>
        </p:txBody>
      </p:sp>
      <p:sp>
        <p:nvSpPr>
          <p:cNvPr id="92163" name="Rectangle 3"/>
          <p:cNvSpPr>
            <a:spLocks noGrp="1" noChangeArrowheads="1" noTextEdit="1"/>
          </p:cNvSpPr>
          <p:nvPr>
            <p:ph type="clipArt" sz="half" idx="4294967295"/>
          </p:nvPr>
        </p:nvSpPr>
        <p:spPr>
          <a:xfrm>
            <a:off x="1366838" y="2514600"/>
            <a:ext cx="3367087" cy="3633788"/>
          </a:xfrm>
        </p:spPr>
      </p:sp>
      <p:sp>
        <p:nvSpPr>
          <p:cNvPr id="92164" name="Rectangle 4"/>
          <p:cNvSpPr>
            <a:spLocks noGrp="1" noChangeArrowheads="1"/>
          </p:cNvSpPr>
          <p:nvPr>
            <p:ph type="body" sz="half" idx="4294967295"/>
          </p:nvPr>
        </p:nvSpPr>
        <p:spPr>
          <a:xfrm>
            <a:off x="4886325" y="2514600"/>
            <a:ext cx="3368675" cy="3633788"/>
          </a:xfrm>
        </p:spPr>
        <p:txBody>
          <a:bodyPr/>
          <a:lstStyle/>
          <a:p>
            <a:endParaRPr lang="it-IT" altLang="it-IT" sz="1800">
              <a:ea typeface="MS Gothic" panose="020B0609070205080204" pitchFamily="49" charset="-128"/>
            </a:endParaRPr>
          </a:p>
        </p:txBody>
      </p:sp>
      <p:pic>
        <p:nvPicPr>
          <p:cNvPr id="92165" name="Picture 5" descr="C:\Documents and Settings\Antonio Brunori\Desktop\CoccoGabriele_falegnameria\10 decking frassino tt esterno jacuzzi su casa modern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778000"/>
            <a:ext cx="7620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0055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a:xfrm>
            <a:off x="685800" y="914400"/>
            <a:ext cx="8458200" cy="1065213"/>
          </a:xfrm>
        </p:spPr>
        <p:txBody>
          <a:bodyPr/>
          <a:lstStyle/>
          <a:p>
            <a:r>
              <a:rPr lang="it-IT" altLang="it-IT">
                <a:ea typeface="MS Gothic" panose="020B0609070205080204" pitchFamily="49" charset="-128"/>
              </a:rPr>
              <a:t>Decking in frassino termotrattato</a:t>
            </a:r>
          </a:p>
        </p:txBody>
      </p:sp>
      <p:sp>
        <p:nvSpPr>
          <p:cNvPr id="93187" name="Rectangle 4"/>
          <p:cNvSpPr>
            <a:spLocks noGrp="1" noChangeArrowheads="1"/>
          </p:cNvSpPr>
          <p:nvPr>
            <p:ph type="body" sz="half" idx="4294967295"/>
          </p:nvPr>
        </p:nvSpPr>
        <p:spPr>
          <a:xfrm>
            <a:off x="4886325" y="2514600"/>
            <a:ext cx="3368675" cy="3633788"/>
          </a:xfrm>
        </p:spPr>
        <p:txBody>
          <a:bodyPr/>
          <a:lstStyle/>
          <a:p>
            <a:endParaRPr lang="it-IT" altLang="it-IT" sz="1800">
              <a:ea typeface="MS Gothic" panose="020B0609070205080204" pitchFamily="49" charset="-128"/>
            </a:endParaRPr>
          </a:p>
        </p:txBody>
      </p:sp>
      <p:pic>
        <p:nvPicPr>
          <p:cNvPr id="93188" name="Picture 6" descr="C:\Documents and Settings\Antonio Brunori\Desktop\CoccoGabriele_falegnameria\11 deckin frassino tt.JPG"/>
          <p:cNvPicPr>
            <a:picLocks noGrp="1" noChangeAspect="1" noChangeArrowheads="1"/>
          </p:cNvPicPr>
          <p:nvPr>
            <p:ph type="clipArt" sz="half" idx="4294967295"/>
          </p:nvPr>
        </p:nvPicPr>
        <p:blipFill>
          <a:blip r:embed="rId3">
            <a:extLst>
              <a:ext uri="{28A0092B-C50C-407E-A947-70E740481C1C}">
                <a14:useLocalDpi xmlns:a14="http://schemas.microsoft.com/office/drawing/2010/main" val="0"/>
              </a:ext>
            </a:extLst>
          </a:blip>
          <a:srcRect/>
          <a:stretch>
            <a:fillRect/>
          </a:stretch>
        </p:blipFill>
        <p:spPr>
          <a:xfrm>
            <a:off x="219075" y="2514600"/>
            <a:ext cx="4733925" cy="3155950"/>
          </a:xfrm>
        </p:spPr>
      </p:pic>
      <p:pic>
        <p:nvPicPr>
          <p:cNvPr id="111623" name="Picture 7" descr="C:\Documents and Settings\Antonio Brunori\Desktop\CoccoGabriele_falegnameria\12 decking frassino t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514600"/>
            <a:ext cx="4724400" cy="314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2681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11623"/>
                                        </p:tgtEl>
                                        <p:attrNameLst>
                                          <p:attrName>style.visibility</p:attrName>
                                        </p:attrNameLst>
                                      </p:cBhvr>
                                      <p:to>
                                        <p:strVal val="visible"/>
                                      </p:to>
                                    </p:set>
                                    <p:anim calcmode="lin" valueType="num">
                                      <p:cBhvr additive="base">
                                        <p:cTn id="7" dur="500" fill="hold"/>
                                        <p:tgtEl>
                                          <p:spTgt spid="111623"/>
                                        </p:tgtEl>
                                        <p:attrNameLst>
                                          <p:attrName>ppt_x</p:attrName>
                                        </p:attrNameLst>
                                      </p:cBhvr>
                                      <p:tavLst>
                                        <p:tav tm="0">
                                          <p:val>
                                            <p:strVal val="0-#ppt_w/2"/>
                                          </p:val>
                                        </p:tav>
                                        <p:tav tm="100000">
                                          <p:val>
                                            <p:strVal val="#ppt_x"/>
                                          </p:val>
                                        </p:tav>
                                      </p:tavLst>
                                    </p:anim>
                                    <p:anim calcmode="lin" valueType="num">
                                      <p:cBhvr additive="base">
                                        <p:cTn id="8" dur="500" fill="hold"/>
                                        <p:tgtEl>
                                          <p:spTgt spid="1116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magine 33">
            <a:extLst>
              <a:ext uri="{FF2B5EF4-FFF2-40B4-BE49-F238E27FC236}">
                <a16:creationId xmlns:a16="http://schemas.microsoft.com/office/drawing/2014/main" id="{7B31247E-1768-4545-947B-4BC8A7032D36}"/>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10014142">
            <a:off x="3251700" y="3998385"/>
            <a:ext cx="1397238" cy="1397238"/>
          </a:xfrm>
          <a:prstGeom prst="rect">
            <a:avLst/>
          </a:prstGeom>
        </p:spPr>
      </p:pic>
      <p:pic>
        <p:nvPicPr>
          <p:cNvPr id="36" name="Immagine 35">
            <a:extLst>
              <a:ext uri="{FF2B5EF4-FFF2-40B4-BE49-F238E27FC236}">
                <a16:creationId xmlns:a16="http://schemas.microsoft.com/office/drawing/2014/main" id="{B5E822E4-1F47-0740-9169-3F972F15EC3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3821550">
            <a:off x="4235415" y="1505235"/>
            <a:ext cx="1777841" cy="1777841"/>
          </a:xfrm>
          <a:prstGeom prst="rect">
            <a:avLst/>
          </a:prstGeom>
        </p:spPr>
      </p:pic>
      <p:pic>
        <p:nvPicPr>
          <p:cNvPr id="16" name="Immagine 15">
            <a:extLst>
              <a:ext uri="{FF2B5EF4-FFF2-40B4-BE49-F238E27FC236}">
                <a16:creationId xmlns:a16="http://schemas.microsoft.com/office/drawing/2014/main" id="{A5248224-47EC-CF45-809F-1E3B8109504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289760" y="828675"/>
            <a:ext cx="2483018" cy="2483018"/>
          </a:xfrm>
          <a:prstGeom prst="rect">
            <a:avLst/>
          </a:prstGeom>
        </p:spPr>
      </p:pic>
      <p:pic>
        <p:nvPicPr>
          <p:cNvPr id="18" name="Immagine 17">
            <a:extLst>
              <a:ext uri="{FF2B5EF4-FFF2-40B4-BE49-F238E27FC236}">
                <a16:creationId xmlns:a16="http://schemas.microsoft.com/office/drawing/2014/main" id="{4ACF0E31-8B36-164F-846D-8DB08EEB4223}"/>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6029" y="1693445"/>
            <a:ext cx="2261937" cy="2261937"/>
          </a:xfrm>
          <a:prstGeom prst="rect">
            <a:avLst/>
          </a:prstGeom>
        </p:spPr>
      </p:pic>
      <p:pic>
        <p:nvPicPr>
          <p:cNvPr id="20" name="Immagine 19">
            <a:extLst>
              <a:ext uri="{FF2B5EF4-FFF2-40B4-BE49-F238E27FC236}">
                <a16:creationId xmlns:a16="http://schemas.microsoft.com/office/drawing/2014/main" id="{F2EC39D0-B8C0-274C-B411-48079C5E12AD}"/>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130782" y="3457869"/>
            <a:ext cx="2418347" cy="2418347"/>
          </a:xfrm>
          <a:prstGeom prst="rect">
            <a:avLst/>
          </a:prstGeom>
        </p:spPr>
      </p:pic>
      <p:pic>
        <p:nvPicPr>
          <p:cNvPr id="22" name="Immagine 21">
            <a:extLst>
              <a:ext uri="{FF2B5EF4-FFF2-40B4-BE49-F238E27FC236}">
                <a16:creationId xmlns:a16="http://schemas.microsoft.com/office/drawing/2014/main" id="{62C3CF49-685C-CC45-8AE5-2406423D435C}"/>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4211740" y="3077843"/>
            <a:ext cx="1925053" cy="1925053"/>
          </a:xfrm>
          <a:prstGeom prst="rect">
            <a:avLst/>
          </a:prstGeom>
        </p:spPr>
      </p:pic>
      <p:pic>
        <p:nvPicPr>
          <p:cNvPr id="24" name="Immagine 23">
            <a:extLst>
              <a:ext uri="{FF2B5EF4-FFF2-40B4-BE49-F238E27FC236}">
                <a16:creationId xmlns:a16="http://schemas.microsoft.com/office/drawing/2014/main" id="{E98D46E5-BEF0-584D-A163-AEC2C9B9550B}"/>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6241947" y="2661987"/>
            <a:ext cx="2165684" cy="2165684"/>
          </a:xfrm>
          <a:prstGeom prst="rect">
            <a:avLst/>
          </a:prstGeom>
        </p:spPr>
      </p:pic>
      <p:pic>
        <p:nvPicPr>
          <p:cNvPr id="33" name="Immagine 32">
            <a:extLst>
              <a:ext uri="{FF2B5EF4-FFF2-40B4-BE49-F238E27FC236}">
                <a16:creationId xmlns:a16="http://schemas.microsoft.com/office/drawing/2014/main" id="{6858C4E3-0A94-CD42-8701-A25DB72D79D3}"/>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rot="12848196">
            <a:off x="737427" y="3409446"/>
            <a:ext cx="1705476" cy="1705476"/>
          </a:xfrm>
          <a:prstGeom prst="rect">
            <a:avLst/>
          </a:prstGeom>
        </p:spPr>
      </p:pic>
      <p:pic>
        <p:nvPicPr>
          <p:cNvPr id="26" name="Immagine 25">
            <a:extLst>
              <a:ext uri="{FF2B5EF4-FFF2-40B4-BE49-F238E27FC236}">
                <a16:creationId xmlns:a16="http://schemas.microsoft.com/office/drawing/2014/main" id="{8FDFED02-10F6-0F4E-93C0-6566A4799220}"/>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5159104" y="685801"/>
            <a:ext cx="2165684" cy="2165684"/>
          </a:xfrm>
          <a:prstGeom prst="rect">
            <a:avLst/>
          </a:prstGeom>
        </p:spPr>
      </p:pic>
      <p:pic>
        <p:nvPicPr>
          <p:cNvPr id="32" name="Immagine 31">
            <a:extLst>
              <a:ext uri="{FF2B5EF4-FFF2-40B4-BE49-F238E27FC236}">
                <a16:creationId xmlns:a16="http://schemas.microsoft.com/office/drawing/2014/main" id="{78416576-D8EA-CF4F-B931-8AD8AAE4620B}"/>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1487218" y="739943"/>
            <a:ext cx="1705476" cy="1705476"/>
          </a:xfrm>
          <a:prstGeom prst="rect">
            <a:avLst/>
          </a:prstGeom>
        </p:spPr>
      </p:pic>
      <p:pic>
        <p:nvPicPr>
          <p:cNvPr id="35" name="Immagine 34">
            <a:extLst>
              <a:ext uri="{FF2B5EF4-FFF2-40B4-BE49-F238E27FC236}">
                <a16:creationId xmlns:a16="http://schemas.microsoft.com/office/drawing/2014/main" id="{DC147BEA-156D-AD49-AAC9-6F24150CC79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10014142">
            <a:off x="5670047" y="3635182"/>
            <a:ext cx="1397238" cy="1397238"/>
          </a:xfrm>
          <a:prstGeom prst="rect">
            <a:avLst/>
          </a:prstGeom>
        </p:spPr>
      </p:pic>
      <p:sp>
        <p:nvSpPr>
          <p:cNvPr id="4" name="Titolo 3"/>
          <p:cNvSpPr>
            <a:spLocks noGrp="1"/>
          </p:cNvSpPr>
          <p:nvPr>
            <p:ph type="title"/>
          </p:nvPr>
        </p:nvSpPr>
        <p:spPr>
          <a:xfrm>
            <a:off x="1259632" y="115699"/>
            <a:ext cx="6699260" cy="682498"/>
          </a:xfrm>
        </p:spPr>
        <p:txBody>
          <a:bodyPr/>
          <a:lstStyle/>
          <a:p>
            <a:r>
              <a:rPr lang="it-IT" sz="2600" b="1" dirty="0"/>
              <a:t>Come far «apprezzare» i servizi ecosistemici</a:t>
            </a:r>
          </a:p>
        </p:txBody>
      </p:sp>
      <p:sp>
        <p:nvSpPr>
          <p:cNvPr id="2" name="Segnaposto contenuto 1"/>
          <p:cNvSpPr>
            <a:spLocks noGrp="1"/>
          </p:cNvSpPr>
          <p:nvPr>
            <p:ph idx="1"/>
          </p:nvPr>
        </p:nvSpPr>
        <p:spPr>
          <a:xfrm>
            <a:off x="935037" y="1341437"/>
            <a:ext cx="7472593" cy="5327923"/>
          </a:xfrm>
        </p:spPr>
        <p:txBody>
          <a:bodyPr/>
          <a:lstStyle/>
          <a:p>
            <a:endParaRPr lang="it-IT" dirty="0"/>
          </a:p>
        </p:txBody>
      </p:sp>
      <p:sp>
        <p:nvSpPr>
          <p:cNvPr id="14" name="Titolo 3"/>
          <p:cNvSpPr txBox="1">
            <a:spLocks/>
          </p:cNvSpPr>
          <p:nvPr/>
        </p:nvSpPr>
        <p:spPr bwMode="gray">
          <a:xfrm>
            <a:off x="868732" y="5632723"/>
            <a:ext cx="6707726"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4286" tIns="33429" rIns="64286" bIns="33429" numCol="1" anchor="ctr" anchorCtr="0" compatLnSpc="1">
            <a:prstTxWarp prst="textNoShape">
              <a:avLst/>
            </a:prstTxWarp>
          </a:bodyPr>
          <a:lstStyle>
            <a:lvl1pPr algn="l" defTabSz="628968" rtl="0" eaLnBrk="0" fontAlgn="base" hangingPunct="0">
              <a:spcBef>
                <a:spcPct val="0"/>
              </a:spcBef>
              <a:spcAft>
                <a:spcPct val="0"/>
              </a:spcAft>
              <a:buClr>
                <a:srgbClr val="000000"/>
              </a:buClr>
              <a:buSzPct val="100000"/>
              <a:buFont typeface="Times New Roman" panose="02020603050405020304" pitchFamily="18" charset="0"/>
              <a:defRPr sz="4200">
                <a:solidFill>
                  <a:srgbClr val="7BC143"/>
                </a:solidFill>
                <a:latin typeface="+mj-lt"/>
                <a:ea typeface="+mj-ea"/>
                <a:cs typeface="+mj-cs"/>
              </a:defRPr>
            </a:lvl1pPr>
            <a:lvl2pPr algn="l" defTabSz="628968" rtl="0" eaLnBrk="0" fontAlgn="base" hangingPunct="0">
              <a:spcBef>
                <a:spcPct val="0"/>
              </a:spcBef>
              <a:spcAft>
                <a:spcPct val="0"/>
              </a:spcAft>
              <a:buClr>
                <a:srgbClr val="000000"/>
              </a:buClr>
              <a:buSzPct val="100000"/>
              <a:buFont typeface="Times New Roman" panose="02020603050405020304" pitchFamily="18" charset="0"/>
              <a:defRPr sz="5600">
                <a:solidFill>
                  <a:srgbClr val="7BC143"/>
                </a:solidFill>
                <a:latin typeface="Arial" pitchFamily="34" charset="0"/>
                <a:ea typeface="Geneva" charset="0"/>
                <a:cs typeface="Geneva" charset="0"/>
              </a:defRPr>
            </a:lvl2pPr>
            <a:lvl3pPr algn="l" defTabSz="628968" rtl="0" eaLnBrk="0" fontAlgn="base" hangingPunct="0">
              <a:spcBef>
                <a:spcPct val="0"/>
              </a:spcBef>
              <a:spcAft>
                <a:spcPct val="0"/>
              </a:spcAft>
              <a:buClr>
                <a:srgbClr val="000000"/>
              </a:buClr>
              <a:buSzPct val="100000"/>
              <a:buFont typeface="Times New Roman" panose="02020603050405020304" pitchFamily="18" charset="0"/>
              <a:defRPr sz="5600">
                <a:solidFill>
                  <a:srgbClr val="7BC143"/>
                </a:solidFill>
                <a:latin typeface="Arial" pitchFamily="34" charset="0"/>
                <a:ea typeface="Geneva" charset="0"/>
                <a:cs typeface="Geneva" charset="0"/>
              </a:defRPr>
            </a:lvl3pPr>
            <a:lvl4pPr algn="l" defTabSz="628968" rtl="0" eaLnBrk="0" fontAlgn="base" hangingPunct="0">
              <a:spcBef>
                <a:spcPct val="0"/>
              </a:spcBef>
              <a:spcAft>
                <a:spcPct val="0"/>
              </a:spcAft>
              <a:buClr>
                <a:srgbClr val="000000"/>
              </a:buClr>
              <a:buSzPct val="100000"/>
              <a:buFont typeface="Times New Roman" panose="02020603050405020304" pitchFamily="18" charset="0"/>
              <a:defRPr sz="5600">
                <a:solidFill>
                  <a:srgbClr val="7BC143"/>
                </a:solidFill>
                <a:latin typeface="Arial" pitchFamily="34" charset="0"/>
                <a:ea typeface="Geneva" charset="0"/>
                <a:cs typeface="Geneva" charset="0"/>
              </a:defRPr>
            </a:lvl4pPr>
            <a:lvl5pPr algn="l" defTabSz="628968" rtl="0" eaLnBrk="0" fontAlgn="base" hangingPunct="0">
              <a:spcBef>
                <a:spcPct val="0"/>
              </a:spcBef>
              <a:spcAft>
                <a:spcPct val="0"/>
              </a:spcAft>
              <a:buClr>
                <a:srgbClr val="000000"/>
              </a:buClr>
              <a:buSzPct val="100000"/>
              <a:buFont typeface="Times New Roman" panose="02020603050405020304" pitchFamily="18" charset="0"/>
              <a:defRPr sz="5600">
                <a:solidFill>
                  <a:srgbClr val="7BC143"/>
                </a:solidFill>
                <a:latin typeface="Arial" pitchFamily="34" charset="0"/>
                <a:ea typeface="Geneva" charset="0"/>
                <a:cs typeface="Geneva" charset="0"/>
              </a:defRPr>
            </a:lvl5pPr>
            <a:lvl6pPr marL="3520440" indent="-320040" algn="l" defTabSz="628968" rtl="0" eaLnBrk="0" fontAlgn="base" hangingPunct="0">
              <a:spcBef>
                <a:spcPct val="0"/>
              </a:spcBef>
              <a:spcAft>
                <a:spcPct val="0"/>
              </a:spcAft>
              <a:buClr>
                <a:srgbClr val="000000"/>
              </a:buClr>
              <a:buSzPct val="100000"/>
              <a:buFont typeface="Times New Roman" pitchFamily="18" charset="0"/>
              <a:defRPr sz="5600">
                <a:solidFill>
                  <a:srgbClr val="7BC143"/>
                </a:solidFill>
                <a:latin typeface="Arial" pitchFamily="34" charset="0"/>
                <a:ea typeface="Geneva" charset="0"/>
                <a:cs typeface="Geneva" charset="0"/>
              </a:defRPr>
            </a:lvl6pPr>
            <a:lvl7pPr marL="4160520" indent="-320040" algn="l" defTabSz="628968" rtl="0" eaLnBrk="0" fontAlgn="base" hangingPunct="0">
              <a:spcBef>
                <a:spcPct val="0"/>
              </a:spcBef>
              <a:spcAft>
                <a:spcPct val="0"/>
              </a:spcAft>
              <a:buClr>
                <a:srgbClr val="000000"/>
              </a:buClr>
              <a:buSzPct val="100000"/>
              <a:buFont typeface="Times New Roman" pitchFamily="18" charset="0"/>
              <a:defRPr sz="5600">
                <a:solidFill>
                  <a:srgbClr val="7BC143"/>
                </a:solidFill>
                <a:latin typeface="Arial" pitchFamily="34" charset="0"/>
                <a:ea typeface="Geneva" charset="0"/>
                <a:cs typeface="Geneva" charset="0"/>
              </a:defRPr>
            </a:lvl7pPr>
            <a:lvl8pPr marL="4800600" indent="-320040" algn="l" defTabSz="628968" rtl="0" eaLnBrk="0" fontAlgn="base" hangingPunct="0">
              <a:spcBef>
                <a:spcPct val="0"/>
              </a:spcBef>
              <a:spcAft>
                <a:spcPct val="0"/>
              </a:spcAft>
              <a:buClr>
                <a:srgbClr val="000000"/>
              </a:buClr>
              <a:buSzPct val="100000"/>
              <a:buFont typeface="Times New Roman" pitchFamily="18" charset="0"/>
              <a:defRPr sz="5600">
                <a:solidFill>
                  <a:srgbClr val="7BC143"/>
                </a:solidFill>
                <a:latin typeface="Arial" pitchFamily="34" charset="0"/>
                <a:ea typeface="Geneva" charset="0"/>
                <a:cs typeface="Geneva" charset="0"/>
              </a:defRPr>
            </a:lvl8pPr>
            <a:lvl9pPr marL="5440680" indent="-320040" algn="l" defTabSz="628968" rtl="0" eaLnBrk="0" fontAlgn="base" hangingPunct="0">
              <a:spcBef>
                <a:spcPct val="0"/>
              </a:spcBef>
              <a:spcAft>
                <a:spcPct val="0"/>
              </a:spcAft>
              <a:buClr>
                <a:srgbClr val="000000"/>
              </a:buClr>
              <a:buSzPct val="100000"/>
              <a:buFont typeface="Times New Roman" pitchFamily="18" charset="0"/>
              <a:defRPr sz="5600">
                <a:solidFill>
                  <a:srgbClr val="7BC143"/>
                </a:solidFill>
                <a:latin typeface="Arial" pitchFamily="34" charset="0"/>
                <a:ea typeface="Geneva" charset="0"/>
                <a:cs typeface="Geneva" charset="0"/>
              </a:defRPr>
            </a:lvl9pPr>
          </a:lstStyle>
          <a:p>
            <a:r>
              <a:rPr lang="it-IT" sz="1714" kern="0" dirty="0"/>
              <a:t>Importanza del pagamento dei servizi </a:t>
            </a:r>
            <a:r>
              <a:rPr lang="it-IT" sz="1714" kern="0" dirty="0" err="1"/>
              <a:t>ecosistemici</a:t>
            </a:r>
            <a:r>
              <a:rPr lang="it-IT" sz="1714" kern="0" dirty="0"/>
              <a:t> (PES) anche per fare cultura della corretta gestione dell’ambiente e delle foreste, in particolare, verso il settore privato e la società civile</a:t>
            </a:r>
          </a:p>
        </p:txBody>
      </p:sp>
      <p:sp>
        <p:nvSpPr>
          <p:cNvPr id="19" name="Rettangolo arrotondato 18"/>
          <p:cNvSpPr/>
          <p:nvPr/>
        </p:nvSpPr>
        <p:spPr bwMode="auto">
          <a:xfrm>
            <a:off x="7863975" y="5359147"/>
            <a:ext cx="1214465" cy="1373615"/>
          </a:xfrm>
          <a:prstGeom prst="round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1" hangingPunct="1"/>
            <a:endParaRPr lang="it-IT" sz="3600">
              <a:solidFill>
                <a:prstClr val="black"/>
              </a:solidFill>
              <a:latin typeface="Times New Roman" pitchFamily="18" charset="0"/>
              <a:ea typeface="+mn-ea"/>
            </a:endParaRPr>
          </a:p>
        </p:txBody>
      </p:sp>
    </p:spTree>
    <p:custDataLst>
      <p:tags r:id="rId1"/>
    </p:custDataLst>
    <p:extLst>
      <p:ext uri="{BB962C8B-B14F-4D97-AF65-F5344CB8AC3E}">
        <p14:creationId xmlns:p14="http://schemas.microsoft.com/office/powerpoint/2010/main" val="342315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3"/>
          <p:cNvSpPr txBox="1">
            <a:spLocks/>
          </p:cNvSpPr>
          <p:nvPr/>
        </p:nvSpPr>
        <p:spPr bwMode="auto">
          <a:xfrm>
            <a:off x="611560" y="116632"/>
            <a:ext cx="8001024" cy="10366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defTabSz="914400"/>
            <a:r>
              <a:rPr lang="it-IT" altLang="it-IT" sz="2800" dirty="0">
                <a:solidFill>
                  <a:srgbClr val="92D05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Pagamento dei Servizi ecosistemici </a:t>
            </a:r>
          </a:p>
          <a:p>
            <a:pPr lvl="0" algn="ctr" defTabSz="914400"/>
            <a:r>
              <a:rPr lang="it-IT" altLang="it-IT" sz="2800" dirty="0">
                <a:solidFill>
                  <a:srgbClr val="92D05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di boschi PEFC</a:t>
            </a:r>
            <a:endParaRPr kumimoji="0" lang="it-IT" altLang="it-IT" sz="2800" i="0" u="none" strike="noStrike" kern="1200" cap="none" spc="0" normalizeH="0" baseline="0" noProof="0" dirty="0">
              <a:ln>
                <a:noFill/>
              </a:ln>
              <a:solidFill>
                <a:srgbClr val="92D050"/>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endParaRPr>
          </a:p>
        </p:txBody>
      </p:sp>
      <p:pic>
        <p:nvPicPr>
          <p:cNvPr id="6" name="Picture 2" descr="Potrebbe essere un'immagine raffigurante attività all'aperto, albero e il seguente testo &quot;A തnർ PEFC PEFC/18-1-1 CITTÀDI ROCCA DI PAPA CITTÀ METROPOLITANA CITTI DI ROMA CARTE DOR IL COMUNE DI ROCCA DI PAPA E CARTE D'OR INSIEME PER LA TUTELA E LO SVILUPPO DEL PATRIMONIO FORESTALE&quo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20205" y="1153269"/>
            <a:ext cx="5732115" cy="5732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23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3"/>
          <p:cNvSpPr txBox="1">
            <a:spLocks/>
          </p:cNvSpPr>
          <p:nvPr/>
        </p:nvSpPr>
        <p:spPr bwMode="auto">
          <a:xfrm>
            <a:off x="611560" y="116632"/>
            <a:ext cx="8001024" cy="10366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defTabSz="914400"/>
            <a:r>
              <a:rPr lang="it-IT" altLang="it-IT" sz="2800" dirty="0">
                <a:solidFill>
                  <a:srgbClr val="92D05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Pagamento dei Servizi ecosistemici </a:t>
            </a:r>
          </a:p>
          <a:p>
            <a:pPr lvl="0" algn="ctr" defTabSz="914400"/>
            <a:r>
              <a:rPr lang="it-IT" altLang="it-IT" sz="2800" dirty="0">
                <a:solidFill>
                  <a:srgbClr val="92D05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di boschi PEFC</a:t>
            </a:r>
            <a:endParaRPr kumimoji="0" lang="it-IT" altLang="it-IT" sz="2800" i="0" u="none" strike="noStrike" kern="1200" cap="none" spc="0" normalizeH="0" baseline="0" noProof="0" dirty="0">
              <a:ln>
                <a:noFill/>
              </a:ln>
              <a:solidFill>
                <a:srgbClr val="92D050"/>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endParaRPr>
          </a:p>
        </p:txBody>
      </p:sp>
      <p:pic>
        <p:nvPicPr>
          <p:cNvPr id="8" name="Immagine 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1767" y="1268760"/>
            <a:ext cx="8873970" cy="561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660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latin typeface="Arial Narrow" panose="020B0606020202030204" pitchFamily="34" charset="0"/>
            </a:endParaRPr>
          </a:p>
        </p:txBody>
      </p:sp>
      <p:sp>
        <p:nvSpPr>
          <p:cNvPr id="3" name="Segnaposto numero diapositiva 2"/>
          <p:cNvSpPr>
            <a:spLocks noGrp="1"/>
          </p:cNvSpPr>
          <p:nvPr>
            <p:ph type="sldNum" sz="quarter" idx="4294967295"/>
          </p:nvPr>
        </p:nvSpPr>
        <p:spPr>
          <a:xfrm>
            <a:off x="0" y="6498000"/>
            <a:ext cx="468313" cy="360000"/>
          </a:xfrm>
          <a:prstGeom prst="rect">
            <a:avLst/>
          </a:prstGeom>
        </p:spPr>
        <p:txBody>
          <a:bodyPr/>
          <a:lstStyle/>
          <a:p>
            <a:fld id="{733122C9-A0B9-462F-8757-0847AD287B63}" type="slidenum">
              <a:rPr lang="en-US" smtClean="0">
                <a:latin typeface="Arial Narrow" panose="020B0606020202030204" pitchFamily="34" charset="0"/>
              </a:rPr>
              <a:pPr/>
              <a:t>48</a:t>
            </a:fld>
            <a:endParaRPr lang="en-US">
              <a:latin typeface="Arial Narrow" panose="020B0606020202030204" pitchFamily="34" charset="0"/>
            </a:endParaRPr>
          </a:p>
        </p:txBody>
      </p:sp>
      <p:sp>
        <p:nvSpPr>
          <p:cNvPr id="4" name="Segnaposto contenuto 3"/>
          <p:cNvSpPr>
            <a:spLocks noGrp="1"/>
          </p:cNvSpPr>
          <p:nvPr>
            <p:ph idx="1"/>
          </p:nvPr>
        </p:nvSpPr>
        <p:spPr/>
        <p:txBody>
          <a:bodyPr/>
          <a:lstStyle/>
          <a:p>
            <a:endParaRPr lang="it-IT">
              <a:latin typeface="Arial Narrow" panose="020B0606020202030204" pitchFamily="34" charset="0"/>
            </a:endParaRPr>
          </a:p>
        </p:txBody>
      </p:sp>
      <p:pic>
        <p:nvPicPr>
          <p:cNvPr id="5" name="Immagine 4"/>
          <p:cNvPicPr>
            <a:picLocks noChangeAspect="1"/>
          </p:cNvPicPr>
          <p:nvPr/>
        </p:nvPicPr>
        <p:blipFill>
          <a:blip r:embed="rId2"/>
          <a:stretch>
            <a:fillRect/>
          </a:stretch>
        </p:blipFill>
        <p:spPr>
          <a:xfrm>
            <a:off x="468313" y="61489"/>
            <a:ext cx="8352159" cy="6679879"/>
          </a:xfrm>
          <a:prstGeom prst="rect">
            <a:avLst/>
          </a:prstGeom>
        </p:spPr>
      </p:pic>
    </p:spTree>
    <p:extLst>
      <p:ext uri="{BB962C8B-B14F-4D97-AF65-F5344CB8AC3E}">
        <p14:creationId xmlns:p14="http://schemas.microsoft.com/office/powerpoint/2010/main" val="1880211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a:extLst>
              <a:ext uri="{FF2B5EF4-FFF2-40B4-BE49-F238E27FC236}">
                <a16:creationId xmlns:a16="http://schemas.microsoft.com/office/drawing/2014/main" id="{25DA1FDE-645E-4533-8307-098C11B8C242}"/>
              </a:ext>
            </a:extLst>
          </p:cNvPr>
          <p:cNvSpPr txBox="1"/>
          <p:nvPr/>
        </p:nvSpPr>
        <p:spPr>
          <a:xfrm>
            <a:off x="25700" y="1364736"/>
            <a:ext cx="9143999" cy="738664"/>
          </a:xfrm>
          <a:prstGeom prst="rect">
            <a:avLst/>
          </a:prstGeom>
          <a:noFill/>
        </p:spPr>
        <p:txBody>
          <a:bodyPr wrap="square" rtlCol="0">
            <a:spAutoFit/>
          </a:bodyPr>
          <a:lstStyle>
            <a:defPPr>
              <a:defRPr lang="it-IT"/>
            </a:defPPr>
            <a:lvl1pPr algn="ctr">
              <a:defRPr sz="2800" b="1">
                <a:solidFill>
                  <a:schemeClr val="bg1"/>
                </a:solidFill>
              </a:defRPr>
            </a:lvl1pPr>
          </a:lstStyle>
          <a:p>
            <a:r>
              <a:rPr lang="it-IT" sz="2100" cap="all" dirty="0">
                <a:solidFill>
                  <a:srgbClr val="7BC11B"/>
                </a:solidFill>
                <a:latin typeface="Arial Narrow" panose="020B0606020202030204" pitchFamily="34" charset="0"/>
              </a:rPr>
              <a:t>sistema locale di remunerazione su base volontaria dei servizi ecosistemici e ambientali </a:t>
            </a:r>
          </a:p>
        </p:txBody>
      </p:sp>
      <p:pic>
        <p:nvPicPr>
          <p:cNvPr id="12" name="Immagine 11">
            <a:extLst>
              <a:ext uri="{FF2B5EF4-FFF2-40B4-BE49-F238E27FC236}">
                <a16:creationId xmlns:a16="http://schemas.microsoft.com/office/drawing/2014/main" id="{EBB6D2DC-90CE-442B-A3EC-99FD2B91C197}"/>
              </a:ext>
            </a:extLst>
          </p:cNvPr>
          <p:cNvPicPr>
            <a:picLocks noChangeAspect="1"/>
          </p:cNvPicPr>
          <p:nvPr/>
        </p:nvPicPr>
        <p:blipFill rotWithShape="1">
          <a:blip r:embed="rId3">
            <a:extLst>
              <a:ext uri="{28A0092B-C50C-407E-A947-70E740481C1C}">
                <a14:useLocalDpi xmlns:a14="http://schemas.microsoft.com/office/drawing/2010/main" val="0"/>
              </a:ext>
            </a:extLst>
          </a:blip>
          <a:srcRect l="28148" t="14300" r="32281" b="7961"/>
          <a:stretch/>
        </p:blipFill>
        <p:spPr>
          <a:xfrm>
            <a:off x="167263" y="2246917"/>
            <a:ext cx="3618402" cy="4416394"/>
          </a:xfrm>
          <a:prstGeom prst="rect">
            <a:avLst/>
          </a:prstGeom>
        </p:spPr>
      </p:pic>
      <p:pic>
        <p:nvPicPr>
          <p:cNvPr id="14" name="Immagine 13">
            <a:extLst>
              <a:ext uri="{FF2B5EF4-FFF2-40B4-BE49-F238E27FC236}">
                <a16:creationId xmlns:a16="http://schemas.microsoft.com/office/drawing/2014/main" id="{D9D0D965-C0ED-48A8-8974-A96CCBCA04F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107" t="55250" r="15154" b="27950"/>
          <a:stretch/>
        </p:blipFill>
        <p:spPr>
          <a:xfrm>
            <a:off x="4085946" y="2510898"/>
            <a:ext cx="5044831" cy="714312"/>
          </a:xfrm>
          <a:prstGeom prst="rect">
            <a:avLst/>
          </a:prstGeom>
          <a:ln w="38100">
            <a:solidFill>
              <a:srgbClr val="FF0000"/>
            </a:solidFill>
          </a:ln>
        </p:spPr>
      </p:pic>
      <p:sp>
        <p:nvSpPr>
          <p:cNvPr id="15" name="Rettangolo 14">
            <a:extLst>
              <a:ext uri="{FF2B5EF4-FFF2-40B4-BE49-F238E27FC236}">
                <a16:creationId xmlns:a16="http://schemas.microsoft.com/office/drawing/2014/main" id="{514B784B-9CA2-4A94-B56C-761CAAFC3BF2}"/>
              </a:ext>
            </a:extLst>
          </p:cNvPr>
          <p:cNvSpPr/>
          <p:nvPr/>
        </p:nvSpPr>
        <p:spPr>
          <a:xfrm>
            <a:off x="682264" y="4723361"/>
            <a:ext cx="2700300" cy="540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latin typeface="Arial Narrow" panose="020B0606020202030204" pitchFamily="34" charset="0"/>
            </a:endParaRPr>
          </a:p>
        </p:txBody>
      </p:sp>
      <p:cxnSp>
        <p:nvCxnSpPr>
          <p:cNvPr id="17" name="Connettore 2 16">
            <a:extLst>
              <a:ext uri="{FF2B5EF4-FFF2-40B4-BE49-F238E27FC236}">
                <a16:creationId xmlns:a16="http://schemas.microsoft.com/office/drawing/2014/main" id="{EA2E617B-2630-4BAC-8459-4BBFD626BE46}"/>
              </a:ext>
            </a:extLst>
          </p:cNvPr>
          <p:cNvCxnSpPr>
            <a:cxnSpLocks/>
          </p:cNvCxnSpPr>
          <p:nvPr/>
        </p:nvCxnSpPr>
        <p:spPr>
          <a:xfrm flipV="1">
            <a:off x="3382564" y="3225210"/>
            <a:ext cx="703382" cy="1498151"/>
          </a:xfrm>
          <a:prstGeom prst="straightConnector1">
            <a:avLst/>
          </a:prstGeom>
          <a:ln w="2540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pic>
        <p:nvPicPr>
          <p:cNvPr id="23" name="Immagine 22">
            <a:extLst>
              <a:ext uri="{FF2B5EF4-FFF2-40B4-BE49-F238E27FC236}">
                <a16:creationId xmlns:a16="http://schemas.microsoft.com/office/drawing/2014/main" id="{CC16FC0F-A205-4930-8E05-FDD6C7B62138}"/>
              </a:ext>
            </a:extLst>
          </p:cNvPr>
          <p:cNvPicPr>
            <a:picLocks noChangeAspect="1"/>
          </p:cNvPicPr>
          <p:nvPr/>
        </p:nvPicPr>
        <p:blipFill rotWithShape="1">
          <a:blip r:embed="rId5">
            <a:extLst>
              <a:ext uri="{28A0092B-C50C-407E-A947-70E740481C1C}">
                <a14:useLocalDpi xmlns:a14="http://schemas.microsoft.com/office/drawing/2010/main" val="0"/>
              </a:ext>
            </a:extLst>
          </a:blip>
          <a:srcRect l="14654" t="31518" r="36324" b="8592"/>
          <a:stretch/>
        </p:blipFill>
        <p:spPr>
          <a:xfrm>
            <a:off x="4597700" y="3368727"/>
            <a:ext cx="3942438" cy="2709269"/>
          </a:xfrm>
          <a:prstGeom prst="rect">
            <a:avLst/>
          </a:prstGeom>
        </p:spPr>
      </p:pic>
      <p:sp>
        <p:nvSpPr>
          <p:cNvPr id="8" name="Titolo 7"/>
          <p:cNvSpPr>
            <a:spLocks noGrp="1"/>
          </p:cNvSpPr>
          <p:nvPr>
            <p:ph type="title"/>
          </p:nvPr>
        </p:nvSpPr>
        <p:spPr/>
        <p:txBody>
          <a:bodyPr/>
          <a:lstStyle/>
          <a:p>
            <a:r>
              <a:rPr lang="it-IT" sz="2600" dirty="0"/>
              <a:t>Progetto piattaforma compra-vendita crediti di carbonio Parco nazionale ATE</a:t>
            </a:r>
          </a:p>
        </p:txBody>
      </p:sp>
    </p:spTree>
    <p:extLst>
      <p:ext uri="{BB962C8B-B14F-4D97-AF65-F5344CB8AC3E}">
        <p14:creationId xmlns:p14="http://schemas.microsoft.com/office/powerpoint/2010/main" val="924053665"/>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468313" y="1628800"/>
            <a:ext cx="8321501" cy="3423951"/>
          </a:xfrm>
          <a:prstGeom prst="rect">
            <a:avLst/>
          </a:prstGeom>
        </p:spPr>
      </p:pic>
      <p:sp>
        <p:nvSpPr>
          <p:cNvPr id="2" name="Titolo 1"/>
          <p:cNvSpPr>
            <a:spLocks noGrp="1"/>
          </p:cNvSpPr>
          <p:nvPr>
            <p:ph type="title"/>
          </p:nvPr>
        </p:nvSpPr>
        <p:spPr/>
        <p:txBody>
          <a:bodyPr/>
          <a:lstStyle/>
          <a:p>
            <a:r>
              <a:rPr lang="it-IT" b="1" dirty="0">
                <a:effectLst>
                  <a:outerShdw blurRad="38100" dist="38100" dir="2700000" algn="tl">
                    <a:srgbClr val="000000">
                      <a:alpha val="43137"/>
                    </a:srgbClr>
                  </a:outerShdw>
                </a:effectLst>
                <a:latin typeface="Bahnschrift Light" panose="020B0502040204020203" pitchFamily="34" charset="0"/>
              </a:rPr>
              <a:t>Degli esempi forestali: Appennino tosco emiliano</a:t>
            </a:r>
            <a:endParaRPr lang="it-IT" dirty="0">
              <a:latin typeface="Bahnschrift Light" panose="020B0502040204020203" pitchFamily="34" charset="0"/>
            </a:endParaRPr>
          </a:p>
        </p:txBody>
      </p:sp>
      <p:sp>
        <p:nvSpPr>
          <p:cNvPr id="3" name="Segnaposto numero diapositiva 2"/>
          <p:cNvSpPr>
            <a:spLocks noGrp="1"/>
          </p:cNvSpPr>
          <p:nvPr>
            <p:ph type="sldNum" sz="quarter" idx="4294967295"/>
          </p:nvPr>
        </p:nvSpPr>
        <p:spPr>
          <a:xfrm>
            <a:off x="0" y="6498000"/>
            <a:ext cx="468313" cy="360000"/>
          </a:xfrm>
          <a:prstGeom prst="rect">
            <a:avLst/>
          </a:prstGeom>
        </p:spPr>
        <p:txBody>
          <a:bodyPr/>
          <a:lstStyle/>
          <a:p>
            <a:fld id="{733122C9-A0B9-462F-8757-0847AD287B63}" type="slidenum">
              <a:rPr lang="en-US" smtClean="0"/>
              <a:pPr/>
              <a:t>50</a:t>
            </a:fld>
            <a:endParaRPr lang="en-US"/>
          </a:p>
        </p:txBody>
      </p:sp>
      <p:sp>
        <p:nvSpPr>
          <p:cNvPr id="6" name="Segnaposto contenuto 5"/>
          <p:cNvSpPr>
            <a:spLocks noGrp="1"/>
          </p:cNvSpPr>
          <p:nvPr>
            <p:ph idx="1"/>
          </p:nvPr>
        </p:nvSpPr>
        <p:spPr>
          <a:xfrm>
            <a:off x="5724128" y="4369843"/>
            <a:ext cx="2628850" cy="14055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5.461 crediti di sostenibilità venduti</a:t>
            </a:r>
          </a:p>
        </p:txBody>
      </p:sp>
    </p:spTree>
    <p:extLst>
      <p:ext uri="{BB962C8B-B14F-4D97-AF65-F5344CB8AC3E}">
        <p14:creationId xmlns:p14="http://schemas.microsoft.com/office/powerpoint/2010/main" val="32937072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5" name="Immagine 1">
            <a:extLst>
              <a:ext uri="{FF2B5EF4-FFF2-40B4-BE49-F238E27FC236}">
                <a16:creationId xmlns:a16="http://schemas.microsoft.com/office/drawing/2014/main" id="{8A7411AD-96DC-A44A-86A0-73228182FDCA}"/>
              </a:ext>
            </a:extLst>
          </p:cNvPr>
          <p:cNvPicPr>
            <a:picLocks noChangeAspect="1"/>
          </p:cNvPicPr>
          <p:nvPr/>
        </p:nvPicPr>
        <p:blipFill>
          <a:blip r:embed="rId2">
            <a:extLst>
              <a:ext uri="{28A0092B-C50C-407E-A947-70E740481C1C}">
                <a14:useLocalDpi xmlns:a14="http://schemas.microsoft.com/office/drawing/2010/main"/>
              </a:ext>
            </a:extLst>
          </a:blip>
          <a:srcRect t="1080" b="-2"/>
          <a:stretch>
            <a:fillRect/>
          </a:stretch>
        </p:blipFill>
        <p:spPr bwMode="auto">
          <a:xfrm>
            <a:off x="1619250" y="549275"/>
            <a:ext cx="5735638"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6095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4" name="Segnaposto piè di pagina 3"/>
          <p:cNvSpPr>
            <a:spLocks noGrp="1"/>
          </p:cNvSpPr>
          <p:nvPr>
            <p:ph type="ftr" sz="quarter" idx="11"/>
          </p:nvPr>
        </p:nvSpPr>
        <p:spPr bwMode="auto">
          <a:xfrm>
            <a:off x="8458200" y="6400800"/>
            <a:ext cx="457200" cy="228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200" b="0" kern="1200">
                <a:solidFill>
                  <a:srgbClr val="CC3300"/>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51D22151-F8A6-4B5F-8300-89AFA5FC0B96}" type="slidenum">
              <a:rPr lang="en-GB" altLang="it-IT" smtClean="0"/>
              <a:pPr marL="0" marR="0" lvl="0" indent="0" algn="l" defTabSz="457200" rtl="0" eaLnBrk="1" fontAlgn="auto" latinLnBrk="0" hangingPunct="1">
                <a:lnSpc>
                  <a:spcPct val="100000"/>
                </a:lnSpc>
                <a:spcBef>
                  <a:spcPts val="0"/>
                </a:spcBef>
                <a:spcAft>
                  <a:spcPts val="0"/>
                </a:spcAft>
                <a:buClrTx/>
                <a:buSzTx/>
                <a:buFontTx/>
                <a:buNone/>
                <a:tabLst/>
                <a:defRPr/>
              </a:pPr>
              <a:t>52</a:t>
            </a:fld>
            <a:endParaRPr kumimoji="0" lang="en-GB" altLang="it-IT" sz="1200" b="0" i="0" u="none" strike="noStrike" kern="1200" cap="none" spc="0" normalizeH="0" baseline="0" noProof="0">
              <a:ln>
                <a:noFill/>
              </a:ln>
              <a:solidFill>
                <a:srgbClr val="CC3300"/>
              </a:solidFill>
              <a:effectLst/>
              <a:uLnTx/>
              <a:uFillTx/>
              <a:latin typeface="Arial" panose="020B0604020202020204" pitchFamily="34" charset="0"/>
              <a:ea typeface="+mn-ea"/>
              <a:cs typeface="+mn-cs"/>
            </a:endParaRPr>
          </a:p>
        </p:txBody>
      </p:sp>
      <p:pic>
        <p:nvPicPr>
          <p:cNvPr id="5" name="Picture 12" descr="#arte #boscoartestenico #meravigliedellanatura #trentinoaltoadi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04800"/>
            <a:ext cx="6096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BoscoArteStenico : ci siamoooooooo!!!&#10;Siete pronti per la nuova #Edizione2019 di Bas?&#10;Dal 23 al 30 giugno 2019 potrete vedere allopera lartista Angelo Reccagni nella creazione della sua opera rappresentativa del tema scelto per questanno: &amp;quot;su&amp;quot; ð¤ð¤ð¤ð¤&#10;Vi aspettiamo ðð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286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Risultati immagini per Bosco Arte stenico PEFC"/>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310312" y="4231549"/>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81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descr="#boscoartestenico #stenico #artenelbosco #sentierodeipiccolicamminatori #sculturenaturali #stenico #vacanzetrentino #amici @lamasuperstar @chsaffio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4688" y="-477838"/>
            <a:ext cx="7910512" cy="791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7" name="Titolo 1"/>
          <p:cNvSpPr>
            <a:spLocks noGrp="1"/>
          </p:cNvSpPr>
          <p:nvPr>
            <p:ph type="title"/>
          </p:nvPr>
        </p:nvSpPr>
        <p:spPr/>
        <p:txBody>
          <a:bodyPr/>
          <a:lstStyle/>
          <a:p>
            <a:endParaRPr lang="it-IT" altLang="it-IT"/>
          </a:p>
        </p:txBody>
      </p:sp>
      <p:pic>
        <p:nvPicPr>
          <p:cNvPr id="154628" name="Picture 14" descr="bonz_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6513" y="0"/>
            <a:ext cx="5486400" cy="6858000"/>
          </a:xfrm>
        </p:spPr>
      </p:pic>
      <p:sp>
        <p:nvSpPr>
          <p:cNvPr id="154629" name="CasellaDiTesto 5"/>
          <p:cNvSpPr txBox="1">
            <a:spLocks noChangeArrowheads="1"/>
          </p:cNvSpPr>
          <p:nvPr/>
        </p:nvSpPr>
        <p:spPr bwMode="auto">
          <a:xfrm>
            <a:off x="5916613" y="2732088"/>
            <a:ext cx="336550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457200" rtl="0" eaLnBrk="1" fontAlgn="auto" latinLnBrk="0" hangingPunct="1">
              <a:lnSpc>
                <a:spcPct val="100000"/>
              </a:lnSpc>
              <a:spcBef>
                <a:spcPts val="1875"/>
              </a:spcBef>
              <a:spcAft>
                <a:spcPts val="0"/>
              </a:spcAft>
              <a:buClr>
                <a:srgbClr val="000000"/>
              </a:buClr>
              <a:buSzPct val="100000"/>
              <a:buFont typeface="Times New Roman" panose="02020603050405020304" pitchFamily="18" charset="0"/>
              <a:buNone/>
              <a:tabLst/>
              <a:defRPr/>
            </a:pPr>
            <a:r>
              <a:rPr kumimoji="0" lang="it-IT" altLang="it-IT" sz="3400" b="0" i="0" u="none" strike="noStrike" kern="1200" cap="none" spc="0" normalizeH="0" baseline="0" noProof="0" dirty="0" err="1">
                <a:ln>
                  <a:noFill/>
                </a:ln>
                <a:solidFill>
                  <a:srgbClr val="000000"/>
                </a:solidFill>
                <a:effectLst/>
                <a:uLnTx/>
                <a:uFillTx/>
                <a:latin typeface="Times New Roman"/>
                <a:ea typeface="+mn-ea"/>
                <a:cs typeface="+mn-cs"/>
              </a:rPr>
              <a:t>Annual</a:t>
            </a:r>
            <a:r>
              <a:rPr kumimoji="0" lang="it-IT" altLang="it-IT" sz="3400" b="0" i="0" u="none" strike="noStrike" kern="1200" cap="none" spc="0" normalizeH="0" baseline="0" noProof="0" dirty="0">
                <a:ln>
                  <a:noFill/>
                </a:ln>
                <a:solidFill>
                  <a:srgbClr val="000000"/>
                </a:solidFill>
                <a:effectLst/>
                <a:uLnTx/>
                <a:uFillTx/>
                <a:latin typeface="Times New Roman"/>
                <a:ea typeface="+mn-ea"/>
                <a:cs typeface="+mn-cs"/>
              </a:rPr>
              <a:t> PEFC </a:t>
            </a:r>
            <a:r>
              <a:rPr kumimoji="0" lang="it-IT" altLang="it-IT" sz="3400" b="0" i="0" u="none" strike="noStrike" kern="1200" cap="none" spc="0" normalizeH="0" baseline="0" noProof="0" dirty="0" err="1">
                <a:ln>
                  <a:noFill/>
                </a:ln>
                <a:solidFill>
                  <a:srgbClr val="000000"/>
                </a:solidFill>
                <a:effectLst/>
                <a:uLnTx/>
                <a:uFillTx/>
                <a:latin typeface="Times New Roman"/>
                <a:ea typeface="+mn-ea"/>
                <a:cs typeface="+mn-cs"/>
              </a:rPr>
              <a:t>Italy</a:t>
            </a:r>
            <a:r>
              <a:rPr kumimoji="0" lang="it-IT" altLang="it-IT" sz="3400" b="0" i="0" u="none" strike="noStrike" kern="1200" cap="none" spc="0" normalizeH="0" baseline="0" noProof="0" dirty="0">
                <a:ln>
                  <a:noFill/>
                </a:ln>
                <a:solidFill>
                  <a:srgbClr val="000000"/>
                </a:solidFill>
                <a:effectLst/>
                <a:uLnTx/>
                <a:uFillTx/>
                <a:latin typeface="Times New Roman"/>
                <a:ea typeface="+mn-ea"/>
                <a:cs typeface="+mn-cs"/>
              </a:rPr>
              <a:t> Land Art </a:t>
            </a:r>
            <a:r>
              <a:rPr kumimoji="0" lang="it-IT" altLang="it-IT" sz="3400" b="0" i="0" u="none" strike="noStrike" kern="1200" cap="none" spc="0" normalizeH="0" baseline="0" noProof="0" dirty="0" err="1">
                <a:ln>
                  <a:noFill/>
                </a:ln>
                <a:solidFill>
                  <a:srgbClr val="000000"/>
                </a:solidFill>
                <a:effectLst/>
                <a:uLnTx/>
                <a:uFillTx/>
                <a:latin typeface="Times New Roman"/>
                <a:ea typeface="+mn-ea"/>
                <a:cs typeface="+mn-cs"/>
              </a:rPr>
              <a:t>Competition</a:t>
            </a:r>
            <a:r>
              <a:rPr kumimoji="0" lang="it-IT" altLang="it-IT" sz="3400" b="0" i="0" u="none" strike="noStrike" kern="1200" cap="none" spc="0" normalizeH="0" baseline="0" noProof="0" dirty="0">
                <a:ln>
                  <a:noFill/>
                </a:ln>
                <a:solidFill>
                  <a:srgbClr val="000000"/>
                </a:solidFill>
                <a:effectLst/>
                <a:uLnTx/>
                <a:uFillTx/>
                <a:latin typeface="Times New Roman"/>
                <a:ea typeface="+mn-ea"/>
                <a:cs typeface="+mn-cs"/>
              </a:rPr>
              <a:t> w.</a:t>
            </a:r>
          </a:p>
          <a:p>
            <a:pPr marL="0" marR="0" lvl="0" indent="0" algn="ctr" defTabSz="457200" rtl="0" eaLnBrk="1" fontAlgn="auto" latinLnBrk="0" hangingPunct="1">
              <a:lnSpc>
                <a:spcPct val="100000"/>
              </a:lnSpc>
              <a:spcBef>
                <a:spcPts val="1875"/>
              </a:spcBef>
              <a:spcAft>
                <a:spcPts val="0"/>
              </a:spcAft>
              <a:buClr>
                <a:srgbClr val="000000"/>
              </a:buClr>
              <a:buSzPct val="100000"/>
              <a:buFont typeface="Times New Roman" panose="02020603050405020304" pitchFamily="18" charset="0"/>
              <a:buNone/>
              <a:tabLst/>
              <a:defRPr/>
            </a:pPr>
            <a:r>
              <a:rPr kumimoji="0" lang="it-IT" altLang="it-IT" sz="3400" b="0" i="0" u="none" strike="noStrike" kern="1200" cap="none" spc="0" normalizeH="0" baseline="0" noProof="0" dirty="0">
                <a:ln>
                  <a:noFill/>
                </a:ln>
                <a:solidFill>
                  <a:srgbClr val="000000"/>
                </a:solidFill>
                <a:effectLst/>
                <a:uLnTx/>
                <a:uFillTx/>
                <a:latin typeface="Times New Roman"/>
                <a:ea typeface="+mn-ea"/>
                <a:cs typeface="+mn-cs"/>
              </a:rPr>
              <a:t>15 </a:t>
            </a:r>
            <a:r>
              <a:rPr kumimoji="0" lang="it-IT" altLang="it-IT" sz="3400" b="0" i="0" u="none" strike="noStrike" kern="1200" cap="none" spc="0" normalizeH="0" baseline="0" noProof="0" dirty="0" err="1">
                <a:ln>
                  <a:noFill/>
                </a:ln>
                <a:solidFill>
                  <a:srgbClr val="000000"/>
                </a:solidFill>
                <a:effectLst/>
                <a:uLnTx/>
                <a:uFillTx/>
                <a:latin typeface="Times New Roman"/>
                <a:ea typeface="+mn-ea"/>
                <a:cs typeface="+mn-cs"/>
              </a:rPr>
              <a:t>Countries</a:t>
            </a:r>
            <a:r>
              <a:rPr kumimoji="0" lang="it-IT" altLang="it-IT" sz="3400" b="0" i="0" u="none" strike="noStrike" kern="1200" cap="none" spc="0" normalizeH="0" baseline="0" noProof="0" dirty="0">
                <a:ln>
                  <a:noFill/>
                </a:ln>
                <a:solidFill>
                  <a:srgbClr val="000000"/>
                </a:solidFill>
                <a:effectLst/>
                <a:uLnTx/>
                <a:uFillTx/>
                <a:latin typeface="Times New Roman"/>
                <a:ea typeface="+mn-ea"/>
                <a:cs typeface="+mn-cs"/>
              </a:rPr>
              <a:t> </a:t>
            </a:r>
          </a:p>
        </p:txBody>
      </p:sp>
    </p:spTree>
    <p:extLst>
      <p:ext uri="{BB962C8B-B14F-4D97-AF65-F5344CB8AC3E}">
        <p14:creationId xmlns:p14="http://schemas.microsoft.com/office/powerpoint/2010/main" val="2388770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Conclusioni</a:t>
            </a:r>
          </a:p>
        </p:txBody>
      </p:sp>
      <p:sp>
        <p:nvSpPr>
          <p:cNvPr id="3" name="Segnaposto contenuto 2"/>
          <p:cNvSpPr>
            <a:spLocks noGrp="1"/>
          </p:cNvSpPr>
          <p:nvPr>
            <p:ph idx="1"/>
          </p:nvPr>
        </p:nvSpPr>
        <p:spPr>
          <a:xfrm>
            <a:off x="644894" y="1636714"/>
            <a:ext cx="8345102" cy="5221286"/>
          </a:xfrm>
        </p:spPr>
        <p:txBody>
          <a:bodyPr/>
          <a:lstStyle/>
          <a:p>
            <a:r>
              <a:rPr lang="it-IT" sz="2000" dirty="0">
                <a:latin typeface="+mj-lt"/>
              </a:rPr>
              <a:t>Si conferma l’efficacia della pianificazione, della gestione e prevenzione, compreso lo strumento della certificazione di gestione forestale sostenibile per le comunità che gestiscono i propri boschi</a:t>
            </a:r>
          </a:p>
          <a:p>
            <a:endParaRPr lang="it-IT" sz="2000" dirty="0">
              <a:latin typeface="+mj-lt"/>
            </a:endParaRPr>
          </a:p>
          <a:p>
            <a:r>
              <a:rPr lang="it-IT" sz="2000" dirty="0">
                <a:latin typeface="+mj-lt"/>
              </a:rPr>
              <a:t>La gestione forestale è uno strumento di </a:t>
            </a:r>
            <a:r>
              <a:rPr lang="it-IT" sz="2000" dirty="0" err="1">
                <a:latin typeface="+mj-lt"/>
              </a:rPr>
              <a:t>governance</a:t>
            </a:r>
            <a:r>
              <a:rPr lang="it-IT" sz="2000" dirty="0">
                <a:latin typeface="+mj-lt"/>
              </a:rPr>
              <a:t> che contribuisce alla prevenzione e alla riduzione dell’impatto degli incendi (adozione e di applicazione di buone pratiche, stabilite nella pianificazione, </a:t>
            </a:r>
            <a:r>
              <a:rPr lang="it-IT" sz="2000" b="1" dirty="0">
                <a:solidFill>
                  <a:srgbClr val="009900"/>
                </a:solidFill>
                <a:latin typeface="+mj-lt"/>
              </a:rPr>
              <a:t>un presupposto indispensabile</a:t>
            </a:r>
            <a:r>
              <a:rPr lang="it-IT" sz="2000" dirty="0">
                <a:latin typeface="+mj-lt"/>
              </a:rPr>
              <a:t>)</a:t>
            </a:r>
          </a:p>
          <a:p>
            <a:endParaRPr lang="it-IT" sz="2000" dirty="0">
              <a:latin typeface="+mj-lt"/>
            </a:endParaRPr>
          </a:p>
          <a:p>
            <a:r>
              <a:rPr lang="it-IT" sz="2000" dirty="0">
                <a:latin typeface="+mj-lt"/>
              </a:rPr>
              <a:t>Le filiere forestali, con il legno, con i servizi o con i prodotti non legnosi, sono il motore economico che permettono il mantenimento delle tradizioni di molte comunità.</a:t>
            </a:r>
          </a:p>
          <a:p>
            <a:endParaRPr lang="it-IT" sz="2000" dirty="0">
              <a:latin typeface="+mj-lt"/>
            </a:endParaRPr>
          </a:p>
          <a:p>
            <a:r>
              <a:rPr lang="it-IT" sz="2000" dirty="0">
                <a:latin typeface="+mj-lt"/>
              </a:rPr>
              <a:t>Ritornare a credere nel Patrimonio naturale e a valorizzare quello umano!</a:t>
            </a:r>
          </a:p>
        </p:txBody>
      </p:sp>
    </p:spTree>
    <p:extLst>
      <p:ext uri="{BB962C8B-B14F-4D97-AF65-F5344CB8AC3E}">
        <p14:creationId xmlns:p14="http://schemas.microsoft.com/office/powerpoint/2010/main" val="237167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p:cNvSpPr txBox="1">
            <a:spLocks/>
          </p:cNvSpPr>
          <p:nvPr/>
        </p:nvSpPr>
        <p:spPr>
          <a:xfrm>
            <a:off x="3150003" y="5792920"/>
            <a:ext cx="2209267" cy="757622"/>
          </a:xfrm>
          <a:prstGeom prst="rect">
            <a:avLst/>
          </a:prstGeom>
          <a:ln w="12700">
            <a:miter lim="400000"/>
          </a:ln>
          <a:extLst>
            <a:ext uri="{C572A759-6A51-4108-AA02-DFA0A04FC94B}">
              <ma14:wrappingTextBoxFlag xmlns="" xmlns:ma14="http://schemas.microsoft.com/office/mac/drawingml/2011/main" val="1"/>
            </a:ext>
          </a:extLst>
        </p:spPr>
        <p:txBody>
          <a:bodyPr lIns="21431" tIns="21431" rIns="21431" bIns="21431" anchor="ctr"/>
          <a:lstStyle>
            <a:lvl1pPr marL="558800" marR="0" indent="-400050" algn="l" defTabSz="412750" latinLnBrk="0">
              <a:lnSpc>
                <a:spcPct val="100000"/>
              </a:lnSpc>
              <a:spcBef>
                <a:spcPts val="2600"/>
              </a:spcBef>
              <a:spcAft>
                <a:spcPts val="0"/>
              </a:spcAft>
              <a:buClrTx/>
              <a:buSzPct val="171000"/>
              <a:buFontTx/>
              <a:buChar char="•"/>
              <a:tabLst/>
              <a:defRPr sz="2800" b="0" i="0" u="none" strike="noStrike" cap="none" spc="0" baseline="0">
                <a:ln>
                  <a:noFill/>
                </a:ln>
                <a:solidFill>
                  <a:srgbClr val="000000"/>
                </a:solidFill>
                <a:uFillTx/>
                <a:latin typeface="+mj-lt"/>
                <a:ea typeface="+mj-ea"/>
                <a:cs typeface="+mj-cs"/>
                <a:sym typeface="Gill Sans"/>
              </a:defRPr>
            </a:lvl1pPr>
            <a:lvl2pPr marL="781050" marR="0" indent="-400050" algn="l" defTabSz="412750" latinLnBrk="0">
              <a:lnSpc>
                <a:spcPct val="100000"/>
              </a:lnSpc>
              <a:spcBef>
                <a:spcPts val="2600"/>
              </a:spcBef>
              <a:spcAft>
                <a:spcPts val="0"/>
              </a:spcAft>
              <a:buClrTx/>
              <a:buSzPct val="171000"/>
              <a:buFontTx/>
              <a:buChar char="•"/>
              <a:tabLst/>
              <a:defRPr sz="2800" b="0" i="0" u="none" strike="noStrike" cap="none" spc="0" baseline="0">
                <a:ln>
                  <a:noFill/>
                </a:ln>
                <a:solidFill>
                  <a:srgbClr val="000000"/>
                </a:solidFill>
                <a:uFillTx/>
                <a:latin typeface="+mj-lt"/>
                <a:ea typeface="+mj-ea"/>
                <a:cs typeface="+mj-cs"/>
                <a:sym typeface="Gill Sans"/>
              </a:defRPr>
            </a:lvl2pPr>
            <a:lvl3pPr marL="1003300" marR="0" indent="-400050" algn="l" defTabSz="412750" latinLnBrk="0">
              <a:lnSpc>
                <a:spcPct val="100000"/>
              </a:lnSpc>
              <a:spcBef>
                <a:spcPts val="2600"/>
              </a:spcBef>
              <a:spcAft>
                <a:spcPts val="0"/>
              </a:spcAft>
              <a:buClrTx/>
              <a:buSzPct val="171000"/>
              <a:buFontTx/>
              <a:buChar char="•"/>
              <a:tabLst/>
              <a:defRPr sz="2800" b="0" i="0" u="none" strike="noStrike" cap="none" spc="0" baseline="0">
                <a:ln>
                  <a:noFill/>
                </a:ln>
                <a:solidFill>
                  <a:srgbClr val="000000"/>
                </a:solidFill>
                <a:uFillTx/>
                <a:latin typeface="+mj-lt"/>
                <a:ea typeface="+mj-ea"/>
                <a:cs typeface="+mj-cs"/>
                <a:sym typeface="Gill Sans"/>
              </a:defRPr>
            </a:lvl3pPr>
            <a:lvl4pPr marL="1225550" marR="0" indent="-400050" algn="l" defTabSz="412750" latinLnBrk="0">
              <a:lnSpc>
                <a:spcPct val="100000"/>
              </a:lnSpc>
              <a:spcBef>
                <a:spcPts val="2600"/>
              </a:spcBef>
              <a:spcAft>
                <a:spcPts val="0"/>
              </a:spcAft>
              <a:buClrTx/>
              <a:buSzPct val="171000"/>
              <a:buFontTx/>
              <a:buChar char="•"/>
              <a:tabLst/>
              <a:defRPr sz="2800" b="0" i="0" u="none" strike="noStrike" cap="none" spc="0" baseline="0">
                <a:ln>
                  <a:noFill/>
                </a:ln>
                <a:solidFill>
                  <a:srgbClr val="000000"/>
                </a:solidFill>
                <a:uFillTx/>
                <a:latin typeface="+mj-lt"/>
                <a:ea typeface="+mj-ea"/>
                <a:cs typeface="+mj-cs"/>
                <a:sym typeface="Gill Sans"/>
              </a:defRPr>
            </a:lvl4pPr>
            <a:lvl5pPr marL="1447800" marR="0" indent="-400050" algn="l" defTabSz="412750" latinLnBrk="0">
              <a:lnSpc>
                <a:spcPct val="100000"/>
              </a:lnSpc>
              <a:spcBef>
                <a:spcPts val="2600"/>
              </a:spcBef>
              <a:spcAft>
                <a:spcPts val="0"/>
              </a:spcAft>
              <a:buClrTx/>
              <a:buSzPct val="171000"/>
              <a:buFontTx/>
              <a:buChar char="•"/>
              <a:tabLst/>
              <a:defRPr sz="2800" b="0" i="0" u="none" strike="noStrike" cap="none" spc="0" baseline="0">
                <a:ln>
                  <a:noFill/>
                </a:ln>
                <a:solidFill>
                  <a:srgbClr val="000000"/>
                </a:solidFill>
                <a:uFillTx/>
                <a:latin typeface="+mj-lt"/>
                <a:ea typeface="+mj-ea"/>
                <a:cs typeface="+mj-cs"/>
                <a:sym typeface="Gill Sans"/>
              </a:defRPr>
            </a:lvl5pPr>
            <a:lvl6pPr marL="1625600" marR="0" indent="-400050" algn="l" defTabSz="412750" latinLnBrk="0">
              <a:lnSpc>
                <a:spcPct val="100000"/>
              </a:lnSpc>
              <a:spcBef>
                <a:spcPts val="2600"/>
              </a:spcBef>
              <a:spcAft>
                <a:spcPts val="0"/>
              </a:spcAft>
              <a:buClrTx/>
              <a:buSzPct val="171000"/>
              <a:buFontTx/>
              <a:buChar char="•"/>
              <a:tabLst/>
              <a:defRPr sz="2800" b="0" i="0" u="none" strike="noStrike" cap="none" spc="0" baseline="0">
                <a:ln>
                  <a:noFill/>
                </a:ln>
                <a:solidFill>
                  <a:srgbClr val="000000"/>
                </a:solidFill>
                <a:uFillTx/>
                <a:latin typeface="+mj-lt"/>
                <a:ea typeface="+mj-ea"/>
                <a:cs typeface="+mj-cs"/>
                <a:sym typeface="Gill Sans"/>
              </a:defRPr>
            </a:lvl6pPr>
            <a:lvl7pPr marL="1803400" marR="0" indent="-400050" algn="l" defTabSz="412750" latinLnBrk="0">
              <a:lnSpc>
                <a:spcPct val="100000"/>
              </a:lnSpc>
              <a:spcBef>
                <a:spcPts val="2600"/>
              </a:spcBef>
              <a:spcAft>
                <a:spcPts val="0"/>
              </a:spcAft>
              <a:buClrTx/>
              <a:buSzPct val="171000"/>
              <a:buFontTx/>
              <a:buChar char="•"/>
              <a:tabLst/>
              <a:defRPr sz="2800" b="0" i="0" u="none" strike="noStrike" cap="none" spc="0" baseline="0">
                <a:ln>
                  <a:noFill/>
                </a:ln>
                <a:solidFill>
                  <a:srgbClr val="000000"/>
                </a:solidFill>
                <a:uFillTx/>
                <a:latin typeface="+mj-lt"/>
                <a:ea typeface="+mj-ea"/>
                <a:cs typeface="+mj-cs"/>
                <a:sym typeface="Gill Sans"/>
              </a:defRPr>
            </a:lvl7pPr>
            <a:lvl8pPr marL="1981200" marR="0" indent="-400050" algn="l" defTabSz="412750" latinLnBrk="0">
              <a:lnSpc>
                <a:spcPct val="100000"/>
              </a:lnSpc>
              <a:spcBef>
                <a:spcPts val="2600"/>
              </a:spcBef>
              <a:spcAft>
                <a:spcPts val="0"/>
              </a:spcAft>
              <a:buClrTx/>
              <a:buSzPct val="171000"/>
              <a:buFontTx/>
              <a:buChar char="•"/>
              <a:tabLst/>
              <a:defRPr sz="2800" b="0" i="0" u="none" strike="noStrike" cap="none" spc="0" baseline="0">
                <a:ln>
                  <a:noFill/>
                </a:ln>
                <a:solidFill>
                  <a:srgbClr val="000000"/>
                </a:solidFill>
                <a:uFillTx/>
                <a:latin typeface="+mj-lt"/>
                <a:ea typeface="+mj-ea"/>
                <a:cs typeface="+mj-cs"/>
                <a:sym typeface="Gill Sans"/>
              </a:defRPr>
            </a:lvl8pPr>
            <a:lvl9pPr marL="2159000" marR="0" indent="-400050" algn="l" defTabSz="412750" latinLnBrk="0">
              <a:lnSpc>
                <a:spcPct val="100000"/>
              </a:lnSpc>
              <a:spcBef>
                <a:spcPts val="2600"/>
              </a:spcBef>
              <a:spcAft>
                <a:spcPts val="0"/>
              </a:spcAft>
              <a:buClrTx/>
              <a:buSzPct val="171000"/>
              <a:buFontTx/>
              <a:buChar char="•"/>
              <a:tabLst/>
              <a:defRPr sz="2800" b="0" i="0" u="none" strike="noStrike" cap="none" spc="0" baseline="0">
                <a:ln>
                  <a:noFill/>
                </a:ln>
                <a:solidFill>
                  <a:srgbClr val="000000"/>
                </a:solidFill>
                <a:uFillTx/>
                <a:latin typeface="+mj-lt"/>
                <a:ea typeface="+mj-ea"/>
                <a:cs typeface="+mj-cs"/>
                <a:sym typeface="Gill Sans"/>
              </a:defRPr>
            </a:lvl9pPr>
          </a:lstStyle>
          <a:p>
            <a:pPr marL="66973" indent="0" algn="ctr" defTabSz="232172">
              <a:spcBef>
                <a:spcPts val="0"/>
              </a:spcBef>
              <a:buNone/>
              <a:defRPr/>
            </a:pPr>
            <a:r>
              <a:rPr lang="en-GB" sz="2400" dirty="0">
                <a:solidFill>
                  <a:srgbClr val="343434"/>
                </a:solidFill>
                <a:latin typeface="Calibri Light" panose="020F0302020204030204"/>
              </a:rPr>
              <a:t>Antonio Brunori</a:t>
            </a:r>
          </a:p>
          <a:p>
            <a:pPr marL="66973" indent="0" algn="ctr" defTabSz="232172">
              <a:spcBef>
                <a:spcPts val="0"/>
              </a:spcBef>
              <a:buNone/>
              <a:defRPr/>
            </a:pPr>
            <a:r>
              <a:rPr lang="en-GB" sz="2400" dirty="0">
                <a:solidFill>
                  <a:srgbClr val="343434"/>
                </a:solidFill>
                <a:latin typeface="Calibri Light" panose="020F0302020204030204"/>
              </a:rPr>
              <a:t>PEFC Italia</a:t>
            </a:r>
          </a:p>
          <a:p>
            <a:pPr marL="66973" indent="0" algn="ctr" defTabSz="232172">
              <a:spcBef>
                <a:spcPts val="0"/>
              </a:spcBef>
              <a:buNone/>
              <a:defRPr/>
            </a:pPr>
            <a:r>
              <a:rPr lang="en-GB" sz="2400" dirty="0">
                <a:solidFill>
                  <a:srgbClr val="343434"/>
                </a:solidFill>
                <a:latin typeface="Calibri Light" panose="020F0302020204030204"/>
                <a:hlinkClick r:id="rId2"/>
              </a:rPr>
              <a:t>www.pefc.it</a:t>
            </a:r>
            <a:endParaRPr lang="it-IT" sz="2400" dirty="0">
              <a:solidFill>
                <a:srgbClr val="343434"/>
              </a:solidFill>
              <a:latin typeface="Calibri Light" panose="020F0302020204030204"/>
            </a:endParaRPr>
          </a:p>
        </p:txBody>
      </p:sp>
      <p:sp>
        <p:nvSpPr>
          <p:cNvPr id="2" name="CasellaDiTesto 1"/>
          <p:cNvSpPr txBox="1"/>
          <p:nvPr/>
        </p:nvSpPr>
        <p:spPr>
          <a:xfrm>
            <a:off x="1623801" y="249933"/>
            <a:ext cx="5398104" cy="784830"/>
          </a:xfrm>
          <a:prstGeom prst="rect">
            <a:avLst/>
          </a:prstGeom>
          <a:noFill/>
        </p:spPr>
        <p:txBody>
          <a:bodyPr wrap="square" rtlCol="0">
            <a:spAutoFit/>
          </a:bodyPr>
          <a:lstStyle/>
          <a:p>
            <a:pPr algn="ctr" defTabSz="514350"/>
            <a:r>
              <a:rPr lang="it-IT" sz="2250" b="1" dirty="0">
                <a:solidFill>
                  <a:schemeClr val="accent2"/>
                </a:solidFill>
                <a:latin typeface="Calibri"/>
              </a:rPr>
              <a:t>Accompagnare il cambiamento, </a:t>
            </a:r>
          </a:p>
          <a:p>
            <a:pPr algn="ctr" defTabSz="514350"/>
            <a:r>
              <a:rPr lang="it-IT" sz="2250" b="1" dirty="0">
                <a:solidFill>
                  <a:schemeClr val="accent2"/>
                </a:solidFill>
                <a:latin typeface="Calibri"/>
              </a:rPr>
              <a:t>con coraggio e capacità di innovazione</a:t>
            </a:r>
          </a:p>
        </p:txBody>
      </p:sp>
      <p:sp>
        <p:nvSpPr>
          <p:cNvPr id="6" name="Rettangolo 5"/>
          <p:cNvSpPr/>
          <p:nvPr/>
        </p:nvSpPr>
        <p:spPr>
          <a:xfrm>
            <a:off x="7021905" y="4894063"/>
            <a:ext cx="971923" cy="11066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pic>
        <p:nvPicPr>
          <p:cNvPr id="8" name="Immagine 7" descr="Immagine che contiene testo, Carattere, logo, schermata&#10;&#10;Descrizione generata automaticamente">
            <a:extLst>
              <a:ext uri="{FF2B5EF4-FFF2-40B4-BE49-F238E27FC236}">
                <a16:creationId xmlns:a16="http://schemas.microsoft.com/office/drawing/2014/main" id="{9DA28A14-685A-EECC-A4FB-2D662FBEC7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78759" y="4530375"/>
            <a:ext cx="1139263" cy="2020167"/>
          </a:xfrm>
          <a:prstGeom prst="rect">
            <a:avLst/>
          </a:prstGeom>
        </p:spPr>
      </p:pic>
      <p:pic>
        <p:nvPicPr>
          <p:cNvPr id="3" name="Picture 2" descr="Non ho tempo per avere tempo. Per fortuna c'è il ROLTI. - Informazione  senza filtro">
            <a:extLst>
              <a:ext uri="{FF2B5EF4-FFF2-40B4-BE49-F238E27FC236}">
                <a16:creationId xmlns:a16="http://schemas.microsoft.com/office/drawing/2014/main" id="{A0278C4B-97BD-8EAF-2233-54F451BB059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7889" y="1502229"/>
            <a:ext cx="7143828" cy="4161453"/>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0A7322FE-D7E0-5462-1B97-E782C5B229A9}"/>
              </a:ext>
            </a:extLst>
          </p:cNvPr>
          <p:cNvSpPr txBox="1"/>
          <p:nvPr/>
        </p:nvSpPr>
        <p:spPr>
          <a:xfrm>
            <a:off x="6120882" y="2052735"/>
            <a:ext cx="1231640" cy="559836"/>
          </a:xfrm>
          <a:prstGeom prst="rect">
            <a:avLst/>
          </a:prstGeom>
          <a:solidFill>
            <a:schemeClr val="bg1"/>
          </a:solidFill>
        </p:spPr>
        <p:txBody>
          <a:bodyPr wrap="square" rtlCol="0">
            <a:spAutoFit/>
          </a:bodyPr>
          <a:lstStyle/>
          <a:p>
            <a:endParaRPr lang="it-IT" dirty="0"/>
          </a:p>
        </p:txBody>
      </p:sp>
      <p:sp>
        <p:nvSpPr>
          <p:cNvPr id="5" name="CasellaDiTesto 4">
            <a:extLst>
              <a:ext uri="{FF2B5EF4-FFF2-40B4-BE49-F238E27FC236}">
                <a16:creationId xmlns:a16="http://schemas.microsoft.com/office/drawing/2014/main" id="{76166619-AA4B-9DF9-9A4D-103E5807B9BD}"/>
              </a:ext>
            </a:extLst>
          </p:cNvPr>
          <p:cNvSpPr txBox="1"/>
          <p:nvPr/>
        </p:nvSpPr>
        <p:spPr>
          <a:xfrm>
            <a:off x="6120882" y="1842601"/>
            <a:ext cx="1231640" cy="877163"/>
          </a:xfrm>
          <a:prstGeom prst="rect">
            <a:avLst/>
          </a:prstGeom>
          <a:noFill/>
        </p:spPr>
        <p:txBody>
          <a:bodyPr wrap="square" rtlCol="0">
            <a:spAutoFit/>
          </a:bodyPr>
          <a:lstStyle/>
          <a:p>
            <a:pPr algn="ctr"/>
            <a:r>
              <a:rPr lang="it-IT" sz="1700" b="1" dirty="0"/>
              <a:t>Siamo troppo impegnati</a:t>
            </a:r>
          </a:p>
        </p:txBody>
      </p:sp>
      <p:sp>
        <p:nvSpPr>
          <p:cNvPr id="11" name="Rettangolo 10">
            <a:extLst>
              <a:ext uri="{FF2B5EF4-FFF2-40B4-BE49-F238E27FC236}">
                <a16:creationId xmlns:a16="http://schemas.microsoft.com/office/drawing/2014/main" id="{97879193-7CCD-B38F-5503-916EAFBDAAD5}"/>
              </a:ext>
            </a:extLst>
          </p:cNvPr>
          <p:cNvSpPr/>
          <p:nvPr/>
        </p:nvSpPr>
        <p:spPr>
          <a:xfrm>
            <a:off x="3707033" y="1791124"/>
            <a:ext cx="1312836" cy="448223"/>
          </a:xfrm>
          <a:prstGeom prst="rect">
            <a:avLst/>
          </a:prstGeom>
          <a:solidFill>
            <a:schemeClr val="bg1"/>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noFill/>
            </a:endParaRPr>
          </a:p>
        </p:txBody>
      </p:sp>
      <p:sp>
        <p:nvSpPr>
          <p:cNvPr id="10" name="CasellaDiTesto 9">
            <a:extLst>
              <a:ext uri="{FF2B5EF4-FFF2-40B4-BE49-F238E27FC236}">
                <a16:creationId xmlns:a16="http://schemas.microsoft.com/office/drawing/2014/main" id="{D4ED0EDF-1416-6345-F7DD-68AEF24EC7CE}"/>
              </a:ext>
            </a:extLst>
          </p:cNvPr>
          <p:cNvSpPr txBox="1"/>
          <p:nvPr/>
        </p:nvSpPr>
        <p:spPr>
          <a:xfrm>
            <a:off x="3707033" y="1856750"/>
            <a:ext cx="1231640" cy="353943"/>
          </a:xfrm>
          <a:prstGeom prst="rect">
            <a:avLst/>
          </a:prstGeom>
          <a:noFill/>
        </p:spPr>
        <p:txBody>
          <a:bodyPr wrap="square" rtlCol="0">
            <a:spAutoFit/>
          </a:bodyPr>
          <a:lstStyle/>
          <a:p>
            <a:pPr algn="ctr"/>
            <a:r>
              <a:rPr lang="it-IT" sz="1700" b="1" dirty="0"/>
              <a:t>No grazie</a:t>
            </a:r>
          </a:p>
        </p:txBody>
      </p:sp>
    </p:spTree>
    <p:extLst>
      <p:ext uri="{BB962C8B-B14F-4D97-AF65-F5344CB8AC3E}">
        <p14:creationId xmlns:p14="http://schemas.microsoft.com/office/powerpoint/2010/main" val="3714936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S_PPT_DBNAME" val="SGEC PEFC event Japan 24.06.19[20190627084431226].mdb"/>
  <p:tag name="ISPRING_RESOURCE_PATHS_HASH_PRESENTER" val="3eb5a6768560e350f6d33ef37120aaab43f49"/>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PEFC_PPT_MASTER_2014-11-13">
  <a:themeElements>
    <a:clrScheme name="PEFC">
      <a:dk1>
        <a:srgbClr val="343434"/>
      </a:dk1>
      <a:lt1>
        <a:sysClr val="window" lastClr="FFFFFF"/>
      </a:lt1>
      <a:dk2>
        <a:srgbClr val="AAAAAA"/>
      </a:dk2>
      <a:lt2>
        <a:srgbClr val="C8C8C8"/>
      </a:lt2>
      <a:accent1>
        <a:srgbClr val="7BC11B"/>
      </a:accent1>
      <a:accent2>
        <a:srgbClr val="006225"/>
      </a:accent2>
      <a:accent3>
        <a:srgbClr val="005295"/>
      </a:accent3>
      <a:accent4>
        <a:srgbClr val="FDB813"/>
      </a:accent4>
      <a:accent5>
        <a:srgbClr val="D9541E"/>
      </a:accent5>
      <a:accent6>
        <a:srgbClr val="8A2003"/>
      </a:accent6>
      <a:hlink>
        <a:srgbClr val="005295"/>
      </a:hlink>
      <a:folHlink>
        <a:srgbClr val="005295"/>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EFC_PPT_MASTER_2018">
  <a:themeElements>
    <a:clrScheme name="PEFC">
      <a:dk1>
        <a:srgbClr val="343434"/>
      </a:dk1>
      <a:lt1>
        <a:sysClr val="window" lastClr="FFFFFF"/>
      </a:lt1>
      <a:dk2>
        <a:srgbClr val="AAAAAA"/>
      </a:dk2>
      <a:lt2>
        <a:srgbClr val="C8C8C8"/>
      </a:lt2>
      <a:accent1>
        <a:srgbClr val="7BC11B"/>
      </a:accent1>
      <a:accent2>
        <a:srgbClr val="006225"/>
      </a:accent2>
      <a:accent3>
        <a:srgbClr val="005295"/>
      </a:accent3>
      <a:accent4>
        <a:srgbClr val="FDB813"/>
      </a:accent4>
      <a:accent5>
        <a:srgbClr val="D9541E"/>
      </a:accent5>
      <a:accent6>
        <a:srgbClr val="8A2003"/>
      </a:accent6>
      <a:hlink>
        <a:srgbClr val="005295"/>
      </a:hlink>
      <a:folHlink>
        <a:srgbClr val="005295"/>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EFC_PPT_MASTER_2014" id="{8C5B6711-1EDE-415E-A8FD-026D5437045D}" vid="{B069388E-0CB7-495F-A9EF-57EFC436EF97}"/>
    </a:ext>
  </a:extLst>
</a:theme>
</file>

<file path=ppt/theme/theme3.xml><?xml version="1.0" encoding="utf-8"?>
<a:theme xmlns:a="http://schemas.openxmlformats.org/drawingml/2006/main" name="PEFC_PPT_MASTER_2014">
  <a:themeElements>
    <a:clrScheme name="PEFC">
      <a:dk1>
        <a:srgbClr val="343434"/>
      </a:dk1>
      <a:lt1>
        <a:sysClr val="window" lastClr="FFFFFF"/>
      </a:lt1>
      <a:dk2>
        <a:srgbClr val="AAAAAA"/>
      </a:dk2>
      <a:lt2>
        <a:srgbClr val="C8C8C8"/>
      </a:lt2>
      <a:accent1>
        <a:srgbClr val="7BC11B"/>
      </a:accent1>
      <a:accent2>
        <a:srgbClr val="006225"/>
      </a:accent2>
      <a:accent3>
        <a:srgbClr val="005295"/>
      </a:accent3>
      <a:accent4>
        <a:srgbClr val="FDB813"/>
      </a:accent4>
      <a:accent5>
        <a:srgbClr val="D9541E"/>
      </a:accent5>
      <a:accent6>
        <a:srgbClr val="8A2003"/>
      </a:accent6>
      <a:hlink>
        <a:srgbClr val="005295"/>
      </a:hlink>
      <a:folHlink>
        <a:srgbClr val="005295"/>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EFC_PPT_MASTER_2014" id="{8C5B6711-1EDE-415E-A8FD-026D5437045D}" vid="{B069388E-0CB7-495F-A9EF-57EFC436EF97}"/>
    </a:ext>
  </a:extLst>
</a:theme>
</file>

<file path=ppt/theme/theme4.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99"/>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altLang="it-IT" sz="36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rgbClr val="FFFF99"/>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altLang="it-IT" sz="36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12504</TotalTime>
  <Words>1713</Words>
  <Application>Microsoft Office PowerPoint</Application>
  <PresentationFormat>Presentazione su schermo (4:3)</PresentationFormat>
  <Paragraphs>211</Paragraphs>
  <Slides>55</Slides>
  <Notes>37</Notes>
  <HiddenSlides>0</HiddenSlides>
  <MMClips>0</MMClips>
  <ScaleCrop>false</ScaleCrop>
  <HeadingPairs>
    <vt:vector size="8" baseType="variant">
      <vt:variant>
        <vt:lpstr>Caratteri utilizzati</vt:lpstr>
      </vt:variant>
      <vt:variant>
        <vt:i4>19</vt:i4>
      </vt:variant>
      <vt:variant>
        <vt:lpstr>Tema</vt:lpstr>
      </vt:variant>
      <vt:variant>
        <vt:i4>4</vt:i4>
      </vt:variant>
      <vt:variant>
        <vt:lpstr>Server OLE incorporati</vt:lpstr>
      </vt:variant>
      <vt:variant>
        <vt:i4>1</vt:i4>
      </vt:variant>
      <vt:variant>
        <vt:lpstr>Titoli diapositive</vt:lpstr>
      </vt:variant>
      <vt:variant>
        <vt:i4>55</vt:i4>
      </vt:variant>
    </vt:vector>
  </HeadingPairs>
  <TitlesOfParts>
    <vt:vector size="79" baseType="lpstr">
      <vt:lpstr>Arial Unicode MS</vt:lpstr>
      <vt:lpstr>Batang</vt:lpstr>
      <vt:lpstr>MS Gothic</vt:lpstr>
      <vt:lpstr>MS PGothic</vt:lpstr>
      <vt:lpstr>MS PGothic</vt:lpstr>
      <vt:lpstr>Arial</vt:lpstr>
      <vt:lpstr>Arial Narrow</vt:lpstr>
      <vt:lpstr>Bahnschrift Light</vt:lpstr>
      <vt:lpstr>Bahnschrift Light Condensed</vt:lpstr>
      <vt:lpstr>Calibri</vt:lpstr>
      <vt:lpstr>Calibri Light</vt:lpstr>
      <vt:lpstr>Cera PRO Light</vt:lpstr>
      <vt:lpstr>Ebrima</vt:lpstr>
      <vt:lpstr>Garamond</vt:lpstr>
      <vt:lpstr>Goudy Old Style</vt:lpstr>
      <vt:lpstr>Helvetica Neue</vt:lpstr>
      <vt:lpstr>Times New Roman</vt:lpstr>
      <vt:lpstr>Wingdings</vt:lpstr>
      <vt:lpstr>Zapf Dingbats</vt:lpstr>
      <vt:lpstr>PEFC_PPT_MASTER_2014-11-13</vt:lpstr>
      <vt:lpstr>PEFC_PPT_MASTER_2018</vt:lpstr>
      <vt:lpstr>PEFC_PPT_MASTER_2014</vt:lpstr>
      <vt:lpstr>Default Design</vt:lpstr>
      <vt:lpstr>Adobe Acrobat Document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bosco e i suoi servizi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Filiere corte e certificate</vt:lpstr>
      <vt:lpstr>Presentazione standard di PowerPoint</vt:lpstr>
      <vt:lpstr>Presentazione standard di PowerPoint</vt:lpstr>
      <vt:lpstr>Prodotti forestali non legnosi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FUNGO di BORGOTARO IGP e PEFC</vt:lpstr>
      <vt:lpstr>La filiera</vt:lpstr>
      <vt:lpstr>Relazione tra produzione fungina ed età dei boschi cedui</vt:lpstr>
      <vt:lpstr>Numero presenze </vt:lpstr>
      <vt:lpstr>PROMOZIONE DEL PRODOTTO</vt:lpstr>
      <vt:lpstr>Presentazione standard di PowerPoint</vt:lpstr>
      <vt:lpstr>Presentazione standard di PowerPoint</vt:lpstr>
      <vt:lpstr>Catalogo della Prov. di Torino – prodotti legnosi di origine locale e ditte CoC PEFC</vt:lpstr>
      <vt:lpstr>Presentazione standard di PowerPoint</vt:lpstr>
      <vt:lpstr>Gruppo di Valorizzazione del Legno delle Piccole Dolomiti</vt:lpstr>
      <vt:lpstr>Presentazione standard di PowerPoint</vt:lpstr>
      <vt:lpstr>Presentazione standard di PowerPoint</vt:lpstr>
      <vt:lpstr>Presentazione standard di PowerPoint</vt:lpstr>
      <vt:lpstr>Legno di frassino per esterni:  Villa restaurata Montorso Vicentino</vt:lpstr>
      <vt:lpstr>Decking in frassino termotrattato</vt:lpstr>
      <vt:lpstr>Come far «apprezzare» i servizi ecosistemici</vt:lpstr>
      <vt:lpstr>Presentazione standard di PowerPoint</vt:lpstr>
      <vt:lpstr>Presentazione standard di PowerPoint</vt:lpstr>
      <vt:lpstr>Presentazione standard di PowerPoint</vt:lpstr>
      <vt:lpstr>Progetto piattaforma compra-vendita crediti di carbonio Parco nazionale ATE</vt:lpstr>
      <vt:lpstr>Degli esempi forestali: Appennino tosco emiliano</vt:lpstr>
      <vt:lpstr>Presentazione standard di PowerPoint</vt:lpstr>
      <vt:lpstr>Presentazione standard di PowerPoint</vt:lpstr>
      <vt:lpstr>Presentazione standard di PowerPoint</vt:lpstr>
      <vt:lpstr>Conclusioni</vt:lpstr>
      <vt:lpstr>Presentazione standard di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Fabienne Sinclair;Huong Maggi</dc:creator>
  <cp:lastModifiedBy>Antonio Brunori</cp:lastModifiedBy>
  <cp:revision>347</cp:revision>
  <cp:lastPrinted>2019-10-01T15:25:37Z</cp:lastPrinted>
  <dcterms:created xsi:type="dcterms:W3CDTF">2018-10-12T13:24:33Z</dcterms:created>
  <dcterms:modified xsi:type="dcterms:W3CDTF">2026-09-18T13:52:36Z</dcterms:modified>
</cp:coreProperties>
</file>